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png" ContentType="image/png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 saveSubsetFonts="1">
  <p:sldMasterIdLst>
    <p:sldMasterId id="2147483648" r:id="rId1"/>
  </p:sldMasterIdLst>
  <p:notesMasterIdLst>
    <p:notesMasterId r:id="rId2"/>
  </p:notes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  <p:sldId id="335" r:id="rId81"/>
    <p:sldId id="336" r:id="rId82"/>
    <p:sldId id="337" r:id="rId83"/>
    <p:sldId id="338" r:id="rId84"/>
    <p:sldId id="339" r:id="rId85"/>
    <p:sldId id="340" r:id="rId86"/>
    <p:sldId id="341" r:id="rId87"/>
    <p:sldId id="342" r:id="rId88"/>
    <p:sldId id="343" r:id="rId89"/>
    <p:sldId id="344" r:id="rId90"/>
    <p:sldId id="345" r:id="rId91"/>
    <p:sldId id="346" r:id="rId92"/>
    <p:sldId id="347" r:id="rId93"/>
    <p:sldId id="348" r:id="rId94"/>
    <p:sldId id="349" r:id="rId95"/>
    <p:sldId id="350" r:id="rId96"/>
    <p:sldId id="351" r:id="rId97"/>
    <p:sldId id="352" r:id="rId98"/>
    <p:sldId id="353" r:id="rId99"/>
    <p:sldId id="354" r:id="rId100"/>
    <p:sldId id="355" r:id="rId101"/>
    <p:sldId id="356" r:id="rId102"/>
    <p:sldId id="357" r:id="rId103"/>
  </p:sldIdLst>
  <p:sldSz type="screen4x3" cy="6858000" cx="9144000"/>
  <p:notesSz cx="6858000" cy="9144000"/>
  <p:defaultTextStyle>
    <a:defPPr>
      <a:defRPr lang="zh-CN"/>
    </a:defPPr>
    <a:lvl1pPr algn="l" defTabSz="914400" eaLnBrk="1" hangingPunct="1" latinLnBrk="0" marL="0" rtl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446" y="108"/>
      </p:cViewPr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slide" Target="slides/slide41.xml"/><Relationship Id="rId44" Type="http://schemas.openxmlformats.org/officeDocument/2006/relationships/slide" Target="slides/slide42.xml"/><Relationship Id="rId45" Type="http://schemas.openxmlformats.org/officeDocument/2006/relationships/slide" Target="slides/slide43.xml"/><Relationship Id="rId46" Type="http://schemas.openxmlformats.org/officeDocument/2006/relationships/slide" Target="slides/slide44.xml"/><Relationship Id="rId47" Type="http://schemas.openxmlformats.org/officeDocument/2006/relationships/slide" Target="slides/slide45.xml"/><Relationship Id="rId48" Type="http://schemas.openxmlformats.org/officeDocument/2006/relationships/slide" Target="slides/slide46.xml"/><Relationship Id="rId49" Type="http://schemas.openxmlformats.org/officeDocument/2006/relationships/slide" Target="slides/slide47.xml"/><Relationship Id="rId50" Type="http://schemas.openxmlformats.org/officeDocument/2006/relationships/slide" Target="slides/slide48.xml"/><Relationship Id="rId51" Type="http://schemas.openxmlformats.org/officeDocument/2006/relationships/slide" Target="slides/slide49.xml"/><Relationship Id="rId52" Type="http://schemas.openxmlformats.org/officeDocument/2006/relationships/slide" Target="slides/slide50.xml"/><Relationship Id="rId53" Type="http://schemas.openxmlformats.org/officeDocument/2006/relationships/slide" Target="slides/slide51.xml"/><Relationship Id="rId54" Type="http://schemas.openxmlformats.org/officeDocument/2006/relationships/slide" Target="slides/slide52.xml"/><Relationship Id="rId55" Type="http://schemas.openxmlformats.org/officeDocument/2006/relationships/slide" Target="slides/slide53.xml"/><Relationship Id="rId56" Type="http://schemas.openxmlformats.org/officeDocument/2006/relationships/slide" Target="slides/slide54.xml"/><Relationship Id="rId57" Type="http://schemas.openxmlformats.org/officeDocument/2006/relationships/slide" Target="slides/slide55.xml"/><Relationship Id="rId58" Type="http://schemas.openxmlformats.org/officeDocument/2006/relationships/slide" Target="slides/slide56.xml"/><Relationship Id="rId59" Type="http://schemas.openxmlformats.org/officeDocument/2006/relationships/slide" Target="slides/slide57.xml"/><Relationship Id="rId60" Type="http://schemas.openxmlformats.org/officeDocument/2006/relationships/slide" Target="slides/slide58.xml"/><Relationship Id="rId61" Type="http://schemas.openxmlformats.org/officeDocument/2006/relationships/slide" Target="slides/slide59.xml"/><Relationship Id="rId62" Type="http://schemas.openxmlformats.org/officeDocument/2006/relationships/slide" Target="slides/slide60.xml"/><Relationship Id="rId63" Type="http://schemas.openxmlformats.org/officeDocument/2006/relationships/slide" Target="slides/slide61.xml"/><Relationship Id="rId64" Type="http://schemas.openxmlformats.org/officeDocument/2006/relationships/slide" Target="slides/slide62.xml"/><Relationship Id="rId65" Type="http://schemas.openxmlformats.org/officeDocument/2006/relationships/slide" Target="slides/slide63.xml"/><Relationship Id="rId66" Type="http://schemas.openxmlformats.org/officeDocument/2006/relationships/slide" Target="slides/slide64.xml"/><Relationship Id="rId67" Type="http://schemas.openxmlformats.org/officeDocument/2006/relationships/slide" Target="slides/slide65.xml"/><Relationship Id="rId68" Type="http://schemas.openxmlformats.org/officeDocument/2006/relationships/slide" Target="slides/slide66.xml"/><Relationship Id="rId69" Type="http://schemas.openxmlformats.org/officeDocument/2006/relationships/slide" Target="slides/slide67.xml"/><Relationship Id="rId70" Type="http://schemas.openxmlformats.org/officeDocument/2006/relationships/slide" Target="slides/slide68.xml"/><Relationship Id="rId71" Type="http://schemas.openxmlformats.org/officeDocument/2006/relationships/slide" Target="slides/slide69.xml"/><Relationship Id="rId72" Type="http://schemas.openxmlformats.org/officeDocument/2006/relationships/slide" Target="slides/slide70.xml"/><Relationship Id="rId73" Type="http://schemas.openxmlformats.org/officeDocument/2006/relationships/slide" Target="slides/slide71.xml"/><Relationship Id="rId74" Type="http://schemas.openxmlformats.org/officeDocument/2006/relationships/slide" Target="slides/slide72.xml"/><Relationship Id="rId75" Type="http://schemas.openxmlformats.org/officeDocument/2006/relationships/slide" Target="slides/slide73.xml"/><Relationship Id="rId76" Type="http://schemas.openxmlformats.org/officeDocument/2006/relationships/slide" Target="slides/slide74.xml"/><Relationship Id="rId77" Type="http://schemas.openxmlformats.org/officeDocument/2006/relationships/slide" Target="slides/slide75.xml"/><Relationship Id="rId78" Type="http://schemas.openxmlformats.org/officeDocument/2006/relationships/slide" Target="slides/slide76.xml"/><Relationship Id="rId79" Type="http://schemas.openxmlformats.org/officeDocument/2006/relationships/slide" Target="slides/slide77.xml"/><Relationship Id="rId80" Type="http://schemas.openxmlformats.org/officeDocument/2006/relationships/slide" Target="slides/slide78.xml"/><Relationship Id="rId81" Type="http://schemas.openxmlformats.org/officeDocument/2006/relationships/slide" Target="slides/slide79.xml"/><Relationship Id="rId82" Type="http://schemas.openxmlformats.org/officeDocument/2006/relationships/slide" Target="slides/slide80.xml"/><Relationship Id="rId83" Type="http://schemas.openxmlformats.org/officeDocument/2006/relationships/slide" Target="slides/slide81.xml"/><Relationship Id="rId84" Type="http://schemas.openxmlformats.org/officeDocument/2006/relationships/slide" Target="slides/slide82.xml"/><Relationship Id="rId85" Type="http://schemas.openxmlformats.org/officeDocument/2006/relationships/slide" Target="slides/slide83.xml"/><Relationship Id="rId86" Type="http://schemas.openxmlformats.org/officeDocument/2006/relationships/slide" Target="slides/slide84.xml"/><Relationship Id="rId87" Type="http://schemas.openxmlformats.org/officeDocument/2006/relationships/slide" Target="slides/slide85.xml"/><Relationship Id="rId88" Type="http://schemas.openxmlformats.org/officeDocument/2006/relationships/slide" Target="slides/slide86.xml"/><Relationship Id="rId89" Type="http://schemas.openxmlformats.org/officeDocument/2006/relationships/slide" Target="slides/slide87.xml"/><Relationship Id="rId90" Type="http://schemas.openxmlformats.org/officeDocument/2006/relationships/slide" Target="slides/slide88.xml"/><Relationship Id="rId91" Type="http://schemas.openxmlformats.org/officeDocument/2006/relationships/slide" Target="slides/slide89.xml"/><Relationship Id="rId92" Type="http://schemas.openxmlformats.org/officeDocument/2006/relationships/slide" Target="slides/slide90.xml"/><Relationship Id="rId93" Type="http://schemas.openxmlformats.org/officeDocument/2006/relationships/slide" Target="slides/slide91.xml"/><Relationship Id="rId94" Type="http://schemas.openxmlformats.org/officeDocument/2006/relationships/slide" Target="slides/slide92.xml"/><Relationship Id="rId95" Type="http://schemas.openxmlformats.org/officeDocument/2006/relationships/slide" Target="slides/slide93.xml"/><Relationship Id="rId96" Type="http://schemas.openxmlformats.org/officeDocument/2006/relationships/slide" Target="slides/slide94.xml"/><Relationship Id="rId97" Type="http://schemas.openxmlformats.org/officeDocument/2006/relationships/slide" Target="slides/slide95.xml"/><Relationship Id="rId98" Type="http://schemas.openxmlformats.org/officeDocument/2006/relationships/slide" Target="slides/slide96.xml"/><Relationship Id="rId99" Type="http://schemas.openxmlformats.org/officeDocument/2006/relationships/slide" Target="slides/slide97.xml"/><Relationship Id="rId100" Type="http://schemas.openxmlformats.org/officeDocument/2006/relationships/slide" Target="slides/slide98.xml"/><Relationship Id="rId101" Type="http://schemas.openxmlformats.org/officeDocument/2006/relationships/slide" Target="slides/slide99.xml"/><Relationship Id="rId102" Type="http://schemas.openxmlformats.org/officeDocument/2006/relationships/slide" Target="slides/slide100.xml"/><Relationship Id="rId103" Type="http://schemas.openxmlformats.org/officeDocument/2006/relationships/slide" Target="slides/slide101.xml"/><Relationship Id="rId104" Type="http://schemas.openxmlformats.org/officeDocument/2006/relationships/tableStyles" Target="tableStyles.xml"/><Relationship Id="rId105" Type="http://schemas.openxmlformats.org/officeDocument/2006/relationships/presProps" Target="presProps.xml"/><Relationship Id="rId106" Type="http://schemas.openxmlformats.org/officeDocument/2006/relationships/viewProps" Target="viewProps.xml"/><Relationship Id="rId107" Type="http://schemas.openxmlformats.org/officeDocument/2006/relationships/theme" Target="theme/theme1.xml"/></Relationships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</p:bgPr>
    </p:bg>
    <p:spTree>
      <p:nvGrpSpPr>
        <p:cNvPr id="22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55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856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857" name="Rectangle 4"/>
          <p:cNvSpPr>
            <a:spLocks noChangeAspect="1" noRot="1" noGrp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/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858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859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86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t>‹#›</a:t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notesStyle>
    <a:lvl1pPr algn="l" fontAlgn="base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algn="l" fontAlgn="base" marL="4572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algn="l" fontAlgn="base" marL="9144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algn="l" fontAlgn="base" marL="13716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algn="l" fontAlgn="base" marL="18288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algn="l" defTabSz="914400" eaLnBrk="1" hangingPunct="1" latinLnBrk="0" marL="2286000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Title Slide">
    <p:spTree>
      <p:nvGrpSpPr>
        <p:cNvPr id="12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4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95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algn="ctr" indent="0" marL="0">
              <a:buNone/>
              <a:defRPr sz="2400"/>
            </a:lvl1pPr>
            <a:lvl2pPr algn="ctr" indent="0" marL="457200">
              <a:buNone/>
              <a:defRPr sz="2000"/>
            </a:lvl2pPr>
            <a:lvl3pPr algn="ctr" indent="0" marL="914400">
              <a:buNone/>
              <a:defRPr sz="1800"/>
            </a:lvl3pPr>
            <a:lvl4pPr algn="ctr" indent="0" marL="1371600">
              <a:buNone/>
              <a:defRPr sz="1600"/>
            </a:lvl4pPr>
            <a:lvl5pPr algn="ctr" indent="0" marL="1828800">
              <a:buNone/>
              <a:defRPr sz="1600"/>
            </a:lvl5pPr>
            <a:lvl6pPr algn="ctr" indent="0" marL="2286000">
              <a:buNone/>
              <a:defRPr sz="1600"/>
            </a:lvl6pPr>
            <a:lvl7pPr algn="ctr" indent="0" marL="2743200">
              <a:buNone/>
              <a:defRPr sz="1600"/>
            </a:lvl7pPr>
            <a:lvl8pPr algn="ctr" indent="0" marL="3200400">
              <a:buNone/>
              <a:defRPr sz="1600"/>
            </a:lvl8pPr>
            <a:lvl9pPr algn="ctr" indent="0" marL="3657600">
              <a:buNone/>
              <a:defRPr sz="1600"/>
            </a:lvl9pPr>
          </a:lstStyle>
          <a:p>
            <a:r>
              <a:rPr altLang="zh-CN" lang="en-US" smtClean="0"/>
              <a:t>Click to edit Master subtitle style</a:t>
            </a:r>
            <a:endParaRPr dirty="0" lang="en-US"/>
          </a:p>
        </p:txBody>
      </p:sp>
      <p:sp>
        <p:nvSpPr>
          <p:cNvPr id="104859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9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9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Title and Vertical Text">
    <p:spTree>
      <p:nvGrpSpPr>
        <p:cNvPr id="22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2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82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82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82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82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Vertical Title and Text">
    <p:spTree>
      <p:nvGrpSpPr>
        <p:cNvPr id="21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11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812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81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81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81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1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82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58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8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8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Section Header">
    <p:spTree>
      <p:nvGrpSpPr>
        <p:cNvPr id="22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27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828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indent="0" marL="0">
              <a:buNone/>
              <a:defRPr sz="2400">
                <a:solidFill>
                  <a:schemeClr val="tx1"/>
                </a:solidFill>
              </a:defRPr>
            </a:lvl1pPr>
            <a:lvl2pPr indent="0" marL="45720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82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83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83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Two Content">
    <p:spTree>
      <p:nvGrpSpPr>
        <p:cNvPr id="22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3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83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83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83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83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83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Comparison">
    <p:spTree>
      <p:nvGrpSpPr>
        <p:cNvPr id="22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38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839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840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841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842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843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844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845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Title Only">
    <p:spTree>
      <p:nvGrpSpPr>
        <p:cNvPr id="21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07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808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809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81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Blank">
    <p:spTree>
      <p:nvGrpSpPr>
        <p:cNvPr id="22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46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847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84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Content with Caption">
    <p:spTree>
      <p:nvGrpSpPr>
        <p:cNvPr id="22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49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850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851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85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85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85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Picture with Caption">
    <p:spTree>
      <p:nvGrpSpPr>
        <p:cNvPr id="22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16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817" name="Picture Placeholder 2"/>
          <p:cNvSpPr>
            <a:spLocks noChangeAspect="1"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indent="0" marL="0">
              <a:buNone/>
              <a:defRPr sz="32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r>
              <a:rPr altLang="zh-CN" lang="en-US" smtClean="0"/>
              <a:t>Click icon to add picture</a:t>
            </a:r>
            <a:endParaRPr dirty="0" lang="en-US"/>
          </a:p>
        </p:txBody>
      </p:sp>
      <p:sp>
        <p:nvSpPr>
          <p:cNvPr id="1048818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81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82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82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0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/>
        </p:spPr>
        <p:txBody>
          <a:bodyPr anchor="ctr" bIns="45720" lIns="91440" rIns="91440" rtlCol="0" tIns="45720" vert="horz">
            <a:normAutofit/>
          </a:bodyPr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/>
        </p:spPr>
        <p:txBody>
          <a:bodyPr bIns="45720" lIns="91440" rIns="91440" rtlCol="0" tIns="45720" vert="horz">
            <a:normAutofit/>
          </a:bodyPr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/>
        </p:spPr>
        <p:txBody>
          <a:bodyPr anchor="ctr" bIns="45720" lIns="91440" rIns="91440" rtlCol="0" tIns="45720" vert="horz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/>
        </p:spPr>
        <p:txBody>
          <a:bodyPr anchor="ctr" bIns="45720" lIns="91440" rIns="91440" rtlCol="0" tIns="45720" vert="horz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altLang="en-US" lang="zh-CN"/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/>
        </p:spPr>
        <p:txBody>
          <a:bodyPr anchor="ctr" bIns="45720" lIns="91440" rIns="91440" rtlCol="0" tIns="45720" vert="horz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eaLnBrk="1" hangingPunct="1" latinLnBrk="0" rtl="0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algn="l" defTabSz="914400" eaLnBrk="1" hangingPunct="1" indent="-228600" latinLnBrk="0" marL="228600" rtl="0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indent="-228600" latinLnBrk="0" marL="685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indent="-228600" latinLnBrk="0" marL="1143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indent="-228600" latinLnBrk="0" marL="1600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indent="-228600" latinLnBrk="0" marL="20574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indent="-228600" latinLnBrk="0" marL="25146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indent="-228600" latinLnBrk="0" marL="2971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indent="-228600" latinLnBrk="0" marL="3429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indent="-228600" latinLnBrk="0" marL="3886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algn="l" defTabSz="914400" eaLnBrk="1" hangingPunct="1" latinLnBrk="0" marL="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2.xml"/></Relationships>
</file>

<file path=ppt/slides/_rels/slide2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2.xml"/></Relationships>
</file>

<file path=ppt/slides/_rels/slide27.xml.rels><?xml version="1.0" encoding="UTF-8" standalone="yes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2.xml"/></Relationships>
</file>

<file path=ppt/slides/_rels/slide28.xml.rels><?xml version="1.0" encoding="UTF-8" standalone="yes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2.xml"/></Relationships>
</file>

<file path=ppt/slides/_rels/slide29.xml.rels><?xml version="1.0" encoding="UTF-8" standalone="yes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2.xml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2.xml"/></Relationships>
</file>

<file path=ppt/slides/_rels/slide3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slideLayout" Target="../slideLayouts/slideLayout2.xml"/></Relationships>
</file>

<file path=ppt/slides/_rels/slide3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2.xml"/></Relationships>
</file>

<file path=ppt/slides/_rels/slide3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slideLayout" Target="../slideLayouts/slideLayout2.xml"/></Relationships>
</file>

<file path=ppt/slides/_rels/slide39.xml.rels><?xml version="1.0" encoding="UTF-8" standalone="yes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slideLayout" Target="../slideLayouts/slideLayout2.xml"/></Relationships>
</file>

<file path=ppt/slides/_rels/slide4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slideLayout" Target="../slideLayouts/slideLayout2.xml"/></Relationships>
</file>

<file path=ppt/slides/_rels/slide45.xml.rels><?xml version="1.0" encoding="UTF-8" standalone="yes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slideLayout" Target="../slideLayouts/slideLayout2.xml"/></Relationships>
</file>

<file path=ppt/slides/_rels/slide46.xml.rels><?xml version="1.0" encoding="UTF-8" standalone="yes"?>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slideLayout" Target="../slideLayouts/slideLayout2.xml"/></Relationships>
</file>

<file path=ppt/slides/_rels/slide4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
<Relationships xmlns="http://schemas.openxmlformats.org/package/2006/relationships"><Relationship Id="rId1" Type="http://schemas.openxmlformats.org/officeDocument/2006/relationships/image" Target="../media/image17.jpeg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
<Relationships xmlns="http://schemas.openxmlformats.org/package/2006/relationships"><Relationship Id="rId1" Type="http://schemas.openxmlformats.org/officeDocument/2006/relationships/image" Target="../media/image18.jpeg"/><Relationship Id="rId2" Type="http://schemas.openxmlformats.org/officeDocument/2006/relationships/slideLayout" Target="../slideLayouts/slideLayout2.xml"/></Relationships>
</file>

<file path=ppt/slides/_rels/slide53.xml.rels><?xml version="1.0" encoding="UTF-8" standalone="yes"?>
<Relationships xmlns="http://schemas.openxmlformats.org/package/2006/relationships"><Relationship Id="rId1" Type="http://schemas.openxmlformats.org/officeDocument/2006/relationships/image" Target="../media/image19.jpeg"/><Relationship Id="rId2" Type="http://schemas.openxmlformats.org/officeDocument/2006/relationships/slideLayout" Target="../slideLayouts/slideLayout2.xml"/></Relationships>
</file>

<file path=ppt/slides/_rels/slide54.xml.rels><?xml version="1.0" encoding="UTF-8" standalone="yes"?>
<Relationships xmlns="http://schemas.openxmlformats.org/package/2006/relationships"><Relationship Id="rId1" Type="http://schemas.openxmlformats.org/officeDocument/2006/relationships/image" Target="../media/image20.jpeg"/><Relationship Id="rId2" Type="http://schemas.openxmlformats.org/officeDocument/2006/relationships/slideLayout" Target="../slideLayouts/slideLayout2.xml"/></Relationships>
</file>

<file path=ppt/slides/_rels/slide5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
<Relationships xmlns="http://schemas.openxmlformats.org/package/2006/relationships"><Relationship Id="rId1" Type="http://schemas.openxmlformats.org/officeDocument/2006/relationships/image" Target="../media/image21.jpeg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
<Relationships xmlns="http://schemas.openxmlformats.org/package/2006/relationships"><Relationship Id="rId1" Type="http://schemas.openxmlformats.org/officeDocument/2006/relationships/image" Target="../media/image22.jpeg"/><Relationship Id="rId2" Type="http://schemas.openxmlformats.org/officeDocument/2006/relationships/slideLayout" Target="../slideLayouts/slideLayout2.xml"/></Relationships>
</file>

<file path=ppt/slides/_rels/slide6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
<Relationships xmlns="http://schemas.openxmlformats.org/package/2006/relationships"><Relationship Id="rId1" Type="http://schemas.openxmlformats.org/officeDocument/2006/relationships/image" Target="../media/image23.png"/><Relationship Id="rId2" Type="http://schemas.openxmlformats.org/officeDocument/2006/relationships/slideLayout" Target="../slideLayouts/slideLayout2.xml"/></Relationships>
</file>

<file path=ppt/slides/_rels/slide66.xml.rels><?xml version="1.0" encoding="UTF-8" standalone="yes"?>
<Relationships xmlns="http://schemas.openxmlformats.org/package/2006/relationships"><Relationship Id="rId1" Type="http://schemas.openxmlformats.org/officeDocument/2006/relationships/image" Target="../media/image24.png"/><Relationship Id="rId2" Type="http://schemas.openxmlformats.org/officeDocument/2006/relationships/slideLayout" Target="../slideLayouts/slideLayout2.xml"/></Relationships>
</file>

<file path=ppt/slides/_rels/slide6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
<Relationships xmlns="http://schemas.openxmlformats.org/package/2006/relationships"><Relationship Id="rId1" Type="http://schemas.openxmlformats.org/officeDocument/2006/relationships/image" Target="../media/image25.jpeg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
<Relationships xmlns="http://schemas.openxmlformats.org/package/2006/relationships"><Relationship Id="rId1" Type="http://schemas.openxmlformats.org/officeDocument/2006/relationships/image" Target="../media/image26.jpeg"/><Relationship Id="rId2" Type="http://schemas.openxmlformats.org/officeDocument/2006/relationships/slideLayout" Target="../slideLayouts/slideLayout2.xml"/></Relationships>
</file>

<file path=ppt/slides/_rels/slide71.xml.rels><?xml version="1.0" encoding="UTF-8" standalone="yes"?>
<Relationships xmlns="http://schemas.openxmlformats.org/package/2006/relationships"><Relationship Id="rId1" Type="http://schemas.openxmlformats.org/officeDocument/2006/relationships/image" Target="../media/image27.jpeg"/><Relationship Id="rId2" Type="http://schemas.openxmlformats.org/officeDocument/2006/relationships/slideLayout" Target="../slideLayouts/slideLayout2.xml"/></Relationships>
</file>

<file path=ppt/slides/_rels/slide72.xml.rels><?xml version="1.0" encoding="UTF-8" standalone="yes"?>
<Relationships xmlns="http://schemas.openxmlformats.org/package/2006/relationships"><Relationship Id="rId1" Type="http://schemas.openxmlformats.org/officeDocument/2006/relationships/image" Target="../media/image28.jpeg"/><Relationship Id="rId2" Type="http://schemas.openxmlformats.org/officeDocument/2006/relationships/slideLayout" Target="../slideLayouts/slideLayout2.xml"/></Relationships>
</file>

<file path=ppt/slides/_rels/slide7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
<Relationships xmlns="http://schemas.openxmlformats.org/package/2006/relationships"><Relationship Id="rId1" Type="http://schemas.openxmlformats.org/officeDocument/2006/relationships/image" Target="../media/image29.jpeg"/><Relationship Id="rId2" Type="http://schemas.openxmlformats.org/officeDocument/2006/relationships/slideLayout" Target="../slideLayouts/slideLayout2.xml"/></Relationships>
</file>

<file path=ppt/slides/_rels/slide77.xml.rels><?xml version="1.0" encoding="UTF-8" standalone="yes"?>
<Relationships xmlns="http://schemas.openxmlformats.org/package/2006/relationships"><Relationship Id="rId1" Type="http://schemas.openxmlformats.org/officeDocument/2006/relationships/image" Target="../media/image30.jpeg"/><Relationship Id="rId2" Type="http://schemas.openxmlformats.org/officeDocument/2006/relationships/slideLayout" Target="../slideLayouts/slideLayout2.xml"/></Relationships>
</file>

<file path=ppt/slides/_rels/slide7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
<Relationships xmlns="http://schemas.openxmlformats.org/package/2006/relationships"><Relationship Id="rId1" Type="http://schemas.openxmlformats.org/officeDocument/2006/relationships/image" Target="../media/image31.jpeg"/><Relationship Id="rId2" Type="http://schemas.openxmlformats.org/officeDocument/2006/relationships/slideLayout" Target="../slideLayouts/slideLayout2.xml"/></Relationships>
</file>

<file path=ppt/slides/_rels/slide85.xml.rels><?xml version="1.0" encoding="UTF-8" standalone="yes"?>
<Relationships xmlns="http://schemas.openxmlformats.org/package/2006/relationships"><Relationship Id="rId1" Type="http://schemas.openxmlformats.org/officeDocument/2006/relationships/image" Target="../media/image32.jpeg"/><Relationship Id="rId2" Type="http://schemas.openxmlformats.org/officeDocument/2006/relationships/slideLayout" Target="../slideLayouts/slideLayout2.xml"/></Relationships>
</file>

<file path=ppt/slides/_rels/slide86.xml.rels><?xml version="1.0" encoding="UTF-8" standalone="yes"?>
<Relationships xmlns="http://schemas.openxmlformats.org/package/2006/relationships"><Relationship Id="rId1" Type="http://schemas.openxmlformats.org/officeDocument/2006/relationships/image" Target="../media/image33.jpeg"/><Relationship Id="rId2" Type="http://schemas.openxmlformats.org/officeDocument/2006/relationships/image" Target="../media/image34.jpeg"/><Relationship Id="rId3" Type="http://schemas.openxmlformats.org/officeDocument/2006/relationships/slideLayout" Target="../slideLayouts/slideLayout2.xml"/></Relationships>
</file>

<file path=ppt/slides/_rels/slide87.xml.rels><?xml version="1.0" encoding="UTF-8" standalone="yes"?>
<Relationships xmlns="http://schemas.openxmlformats.org/package/2006/relationships"><Relationship Id="rId1" Type="http://schemas.openxmlformats.org/officeDocument/2006/relationships/image" Target="../media/image35.jpeg"/><Relationship Id="rId2" Type="http://schemas.openxmlformats.org/officeDocument/2006/relationships/slideLayout" Target="../slideLayouts/slideLayout2.xml"/></Relationships>
</file>

<file path=ppt/slides/_rels/slide8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
<Relationships xmlns="http://schemas.openxmlformats.org/package/2006/relationships"><Relationship Id="rId1" Type="http://schemas.openxmlformats.org/officeDocument/2006/relationships/image" Target="../media/image36.jpeg"/><Relationship Id="rId2" Type="http://schemas.openxmlformats.org/officeDocument/2006/relationships/slideLayout" Target="../slideLayouts/slideLayout2.xml"/></Relationships>
</file>

<file path=ppt/slides/_rels/slide92.xml.rels><?xml version="1.0" encoding="UTF-8" standalone="yes"?>
<Relationships xmlns="http://schemas.openxmlformats.org/package/2006/relationships"><Relationship Id="rId1" Type="http://schemas.openxmlformats.org/officeDocument/2006/relationships/image" Target="../media/image37.jpeg"/><Relationship Id="rId2" Type="http://schemas.openxmlformats.org/officeDocument/2006/relationships/image" Target="../media/image38.jpeg"/><Relationship Id="rId3" Type="http://schemas.openxmlformats.org/officeDocument/2006/relationships/slideLayout" Target="../slideLayouts/slideLayout2.xml"/></Relationships>
</file>

<file path=ppt/slides/_rels/slide93.xml.rels><?xml version="1.0" encoding="UTF-8" standalone="yes"?>
<Relationships xmlns="http://schemas.openxmlformats.org/package/2006/relationships"><Relationship Id="rId1" Type="http://schemas.openxmlformats.org/officeDocument/2006/relationships/image" Target="../media/image39.jpeg"/><Relationship Id="rId2" Type="http://schemas.openxmlformats.org/officeDocument/2006/relationships/slideLayout" Target="../slideLayouts/slideLayout2.xml"/></Relationships>
</file>

<file path=ppt/slides/_rels/slide9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
<Relationships xmlns="http://schemas.openxmlformats.org/package/2006/relationships"><Relationship Id="rId1" Type="http://schemas.openxmlformats.org/officeDocument/2006/relationships/image" Target="../media/image40.jpeg"/><Relationship Id="rId2" Type="http://schemas.openxmlformats.org/officeDocument/2006/relationships/slideLayout" Target="../slideLayouts/slideLayout2.xml"/></Relationships>
</file>

<file path=ppt/slides/_rels/slide98.xml.rels><?xml version="1.0" encoding="UTF-8" standalone="yes"?>
<Relationships xmlns="http://schemas.openxmlformats.org/package/2006/relationships"><Relationship Id="rId1" Type="http://schemas.openxmlformats.org/officeDocument/2006/relationships/image" Target="../media/image41.jpeg"/><Relationship Id="rId2" Type="http://schemas.openxmlformats.org/officeDocument/2006/relationships/image" Target="../media/image42.jpeg"/><Relationship Id="rId3" Type="http://schemas.openxmlformats.org/officeDocument/2006/relationships/slideLayout" Target="../slideLayouts/slideLayout2.xml"/></Relationships>
</file>

<file path=ppt/slides/_rels/slide99.xml.rels><?xml version="1.0" encoding="UTF-8" standalone="yes"?>
<Relationships xmlns="http://schemas.openxmlformats.org/package/2006/relationships"><Relationship Id="rId1" Type="http://schemas.openxmlformats.org/officeDocument/2006/relationships/image" Target="../media/image43.jpeg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2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9" name="Title 1"/>
          <p:cNvSpPr>
            <a:spLocks noGrp="1"/>
          </p:cNvSpPr>
          <p:nvPr>
            <p:ph type="ctrTitle"/>
          </p:nvPr>
        </p:nvSpPr>
        <p:spPr>
          <a:xfrm>
            <a:off x="685799" y="1330491"/>
            <a:ext cx="7772400" cy="2387600"/>
          </a:xfrm>
        </p:spPr>
        <p:txBody>
          <a:bodyPr>
            <a:noAutofit/>
          </a:bodyPr>
          <a:p>
            <a:r>
              <a:rPr altLang="en-IN" sz="2900" lang="en-US">
                <a:solidFill>
                  <a:srgbClr val="800000"/>
                </a:solidFill>
              </a:rPr>
              <a:t>S</a:t>
            </a:r>
            <a:r>
              <a:rPr altLang="en-IN" sz="2900" lang="en-US">
                <a:solidFill>
                  <a:srgbClr val="800000"/>
                </a:solidFill>
              </a:rPr>
              <a:t>a</a:t>
            </a:r>
            <a:r>
              <a:rPr altLang="en-IN" sz="2900" lang="en-US">
                <a:solidFill>
                  <a:srgbClr val="800000"/>
                </a:solidFill>
              </a:rPr>
              <a:t>v</a:t>
            </a:r>
            <a:r>
              <a:rPr altLang="en-IN" sz="2900" lang="en-US">
                <a:solidFill>
                  <a:srgbClr val="800000"/>
                </a:solidFill>
              </a:rPr>
              <a:t>i</a:t>
            </a:r>
            <a:r>
              <a:rPr altLang="en-IN" sz="2900" lang="en-US">
                <a:solidFill>
                  <a:srgbClr val="800000"/>
                </a:solidFill>
              </a:rPr>
              <a:t>t</a:t>
            </a:r>
            <a:r>
              <a:rPr altLang="en-IN" sz="2900" lang="en-US">
                <a:solidFill>
                  <a:srgbClr val="800000"/>
                </a:solidFill>
              </a:rPr>
              <a:t>r</a:t>
            </a:r>
            <a:r>
              <a:rPr altLang="en-IN" sz="2900" lang="en-US">
                <a:solidFill>
                  <a:srgbClr val="800000"/>
                </a:solidFill>
              </a:rPr>
              <a:t>i</a:t>
            </a:r>
            <a:r>
              <a:rPr altLang="en-IN" sz="2900" lang="en-US">
                <a:solidFill>
                  <a:srgbClr val="800000"/>
                </a:solidFill>
              </a:rPr>
              <a:t>b</a:t>
            </a:r>
            <a:r>
              <a:rPr altLang="en-IN" sz="2900" lang="en-US">
                <a:solidFill>
                  <a:srgbClr val="800000"/>
                </a:solidFill>
              </a:rPr>
              <a:t>a</a:t>
            </a:r>
            <a:r>
              <a:rPr altLang="en-IN" sz="2900" lang="en-US">
                <a:solidFill>
                  <a:srgbClr val="800000"/>
                </a:solidFill>
              </a:rPr>
              <a:t>i</a:t>
            </a:r>
            <a:r>
              <a:rPr altLang="en-IN" sz="2900" lang="en-US">
                <a:solidFill>
                  <a:srgbClr val="800000"/>
                </a:solidFill>
              </a:rPr>
              <a:t> </a:t>
            </a:r>
            <a:r>
              <a:rPr altLang="en-IN" sz="2900" lang="en-US">
                <a:solidFill>
                  <a:srgbClr val="800000"/>
                </a:solidFill>
              </a:rPr>
              <a:t>P</a:t>
            </a:r>
            <a:r>
              <a:rPr altLang="en-IN" sz="2900" lang="en-US">
                <a:solidFill>
                  <a:srgbClr val="800000"/>
                </a:solidFill>
              </a:rPr>
              <a:t>h</a:t>
            </a:r>
            <a:r>
              <a:rPr altLang="en-IN" sz="2900" lang="en-US">
                <a:solidFill>
                  <a:srgbClr val="800000"/>
                </a:solidFill>
              </a:rPr>
              <a:t>u</a:t>
            </a:r>
            <a:r>
              <a:rPr altLang="en-IN" sz="2900" lang="en-US">
                <a:solidFill>
                  <a:srgbClr val="800000"/>
                </a:solidFill>
              </a:rPr>
              <a:t>l</a:t>
            </a:r>
            <a:r>
              <a:rPr altLang="en-IN" sz="2900" lang="en-US">
                <a:solidFill>
                  <a:srgbClr val="800000"/>
                </a:solidFill>
              </a:rPr>
              <a:t>e</a:t>
            </a:r>
            <a:r>
              <a:rPr altLang="en-IN" sz="2900" lang="en-US">
                <a:solidFill>
                  <a:srgbClr val="800000"/>
                </a:solidFill>
              </a:rPr>
              <a:t> </a:t>
            </a:r>
            <a:r>
              <a:rPr altLang="en-IN" sz="2900" lang="en-US">
                <a:solidFill>
                  <a:srgbClr val="800000"/>
                </a:solidFill>
              </a:rPr>
              <a:t>P</a:t>
            </a:r>
            <a:r>
              <a:rPr altLang="en-IN" sz="2900" lang="en-US">
                <a:solidFill>
                  <a:srgbClr val="800000"/>
                </a:solidFill>
              </a:rPr>
              <a:t>u</a:t>
            </a:r>
            <a:r>
              <a:rPr altLang="en-IN" sz="2900" lang="en-US">
                <a:solidFill>
                  <a:srgbClr val="800000"/>
                </a:solidFill>
              </a:rPr>
              <a:t>n</a:t>
            </a:r>
            <a:r>
              <a:rPr altLang="en-IN" sz="2900" lang="en-US">
                <a:solidFill>
                  <a:srgbClr val="800000"/>
                </a:solidFill>
              </a:rPr>
              <a:t>e</a:t>
            </a:r>
            <a:r>
              <a:rPr altLang="en-IN" sz="2900" lang="en-US">
                <a:solidFill>
                  <a:srgbClr val="800000"/>
                </a:solidFill>
              </a:rPr>
              <a:t> </a:t>
            </a:r>
            <a:r>
              <a:rPr altLang="en-IN" sz="2900" lang="en-US">
                <a:solidFill>
                  <a:srgbClr val="800000"/>
                </a:solidFill>
              </a:rPr>
              <a:t>U</a:t>
            </a:r>
            <a:r>
              <a:rPr altLang="en-IN" sz="2900" lang="en-US">
                <a:solidFill>
                  <a:srgbClr val="800000"/>
                </a:solidFill>
              </a:rPr>
              <a:t>n</a:t>
            </a:r>
            <a:r>
              <a:rPr altLang="en-IN" sz="2900" lang="en-US">
                <a:solidFill>
                  <a:srgbClr val="800000"/>
                </a:solidFill>
              </a:rPr>
              <a:t>i</a:t>
            </a:r>
            <a:r>
              <a:rPr altLang="en-IN" sz="2900" lang="en-US">
                <a:solidFill>
                  <a:srgbClr val="800000"/>
                </a:solidFill>
              </a:rPr>
              <a:t>v</a:t>
            </a:r>
            <a:r>
              <a:rPr altLang="en-IN" sz="2900" lang="en-US">
                <a:solidFill>
                  <a:srgbClr val="800000"/>
                </a:solidFill>
              </a:rPr>
              <a:t>e</a:t>
            </a:r>
            <a:r>
              <a:rPr altLang="en-IN" sz="2900" lang="en-US">
                <a:solidFill>
                  <a:srgbClr val="800000"/>
                </a:solidFill>
              </a:rPr>
              <a:t>r</a:t>
            </a:r>
            <a:r>
              <a:rPr altLang="en-IN" sz="2900" lang="en-US">
                <a:solidFill>
                  <a:srgbClr val="800000"/>
                </a:solidFill>
              </a:rPr>
              <a:t>sity</a:t>
            </a:r>
            <a:br>
              <a:rPr altLang="en-IN" sz="2900" lang="en-US">
                <a:solidFill>
                  <a:srgbClr val="800000"/>
                </a:solidFill>
              </a:rPr>
            </a:br>
            <a:br>
              <a:rPr altLang="en-IN" sz="2900" lang="en-US"/>
            </a:br>
            <a:r>
              <a:rPr altLang="en-IN" sz="2900" lang="en-US"/>
              <a:t>F</a:t>
            </a:r>
            <a:r>
              <a:rPr altLang="en-IN" sz="2900" lang="en-US"/>
              <a:t>.</a:t>
            </a:r>
            <a:r>
              <a:rPr altLang="en-IN" sz="2900" lang="en-US"/>
              <a:t> </a:t>
            </a:r>
            <a:r>
              <a:rPr altLang="en-IN" sz="2900" lang="en-US"/>
              <a:t>Y</a:t>
            </a:r>
            <a:r>
              <a:rPr altLang="en-IN" sz="2900" lang="en-US"/>
              <a:t>.</a:t>
            </a:r>
            <a:r>
              <a:rPr altLang="en-IN" sz="2900" lang="en-US"/>
              <a:t> </a:t>
            </a:r>
            <a:r>
              <a:rPr altLang="en-IN" sz="2900" lang="en-US"/>
              <a:t>B</a:t>
            </a:r>
            <a:r>
              <a:rPr altLang="en-IN" sz="2900" lang="en-US"/>
              <a:t>.</a:t>
            </a:r>
            <a:r>
              <a:rPr altLang="en-IN" sz="2900" lang="en-US"/>
              <a:t> </a:t>
            </a:r>
            <a:r>
              <a:rPr altLang="en-IN" sz="2900" lang="en-US"/>
              <a:t>S</a:t>
            </a:r>
            <a:r>
              <a:rPr altLang="en-IN" sz="2900" lang="en-US"/>
              <a:t>c</a:t>
            </a:r>
            <a:r>
              <a:rPr altLang="en-IN" sz="2900" lang="en-US"/>
              <a:t>.</a:t>
            </a:r>
            <a:r>
              <a:rPr altLang="en-IN" sz="2900" lang="en-US"/>
              <a:t> </a:t>
            </a:r>
            <a:r>
              <a:rPr altLang="en-IN" sz="2900" lang="en-US"/>
              <a:t>(</a:t>
            </a:r>
            <a:r>
              <a:rPr altLang="en-IN" sz="2900" lang="en-US"/>
              <a:t>Semester</a:t>
            </a:r>
            <a:r>
              <a:rPr altLang="en-IN" sz="2900" lang="en-US"/>
              <a:t>-</a:t>
            </a:r>
            <a:r>
              <a:rPr altLang="en-IN" sz="2900" lang="en-US"/>
              <a:t> </a:t>
            </a:r>
            <a:r>
              <a:rPr altLang="en-IN" sz="2900" lang="en-US"/>
              <a:t>I</a:t>
            </a:r>
            <a:r>
              <a:rPr altLang="en-IN" sz="2900" lang="en-US"/>
              <a:t>)</a:t>
            </a:r>
            <a:br>
              <a:rPr altLang="en-IN" sz="2900" lang="en-US"/>
            </a:br>
            <a:r>
              <a:rPr altLang="en-IN" sz="2900" lang="en-US"/>
              <a:t>C</a:t>
            </a:r>
            <a:r>
              <a:rPr altLang="en-IN" sz="2900" lang="en-US"/>
              <a:t>H</a:t>
            </a:r>
            <a:r>
              <a:rPr altLang="en-IN" sz="2900" lang="en-US"/>
              <a:t>-</a:t>
            </a:r>
            <a:r>
              <a:rPr altLang="en-IN" sz="2900" lang="en-US"/>
              <a:t> </a:t>
            </a:r>
            <a:r>
              <a:rPr altLang="en-IN" sz="2900" lang="en-US"/>
              <a:t>1</a:t>
            </a:r>
            <a:r>
              <a:rPr altLang="en-IN" sz="2900" lang="en-US"/>
              <a:t>0</a:t>
            </a:r>
            <a:r>
              <a:rPr altLang="en-IN" sz="2900" lang="en-US"/>
              <a:t>1</a:t>
            </a:r>
            <a:r>
              <a:rPr altLang="en-IN" sz="2900" lang="en-US"/>
              <a:t>:</a:t>
            </a:r>
            <a:r>
              <a:rPr altLang="en-IN" sz="2900" lang="en-US"/>
              <a:t> </a:t>
            </a:r>
            <a:r>
              <a:rPr altLang="en-IN" sz="2900" lang="en-US"/>
              <a:t>P</a:t>
            </a:r>
            <a:r>
              <a:rPr altLang="en-IN" sz="2900" lang="en-US"/>
              <a:t>h</a:t>
            </a:r>
            <a:r>
              <a:rPr altLang="en-IN" sz="2900" lang="en-US"/>
              <a:t>y</a:t>
            </a:r>
            <a:r>
              <a:rPr altLang="en-IN" sz="2900" lang="en-US"/>
              <a:t>s</a:t>
            </a:r>
            <a:r>
              <a:rPr altLang="en-IN" sz="2900" lang="en-US"/>
              <a:t>i</a:t>
            </a:r>
            <a:r>
              <a:rPr altLang="en-IN" sz="2900" lang="en-US"/>
              <a:t>c</a:t>
            </a:r>
            <a:r>
              <a:rPr altLang="en-IN" sz="2900" lang="en-US"/>
              <a:t>a</a:t>
            </a:r>
            <a:r>
              <a:rPr altLang="en-IN" sz="2900" lang="en-US"/>
              <a:t>l</a:t>
            </a:r>
            <a:r>
              <a:rPr altLang="en-IN" sz="2900" lang="en-US"/>
              <a:t> </a:t>
            </a:r>
            <a:r>
              <a:rPr altLang="en-IN" sz="2900" lang="en-US"/>
              <a:t>C</a:t>
            </a:r>
            <a:r>
              <a:rPr altLang="en-IN" sz="2900" lang="en-US"/>
              <a:t>h</a:t>
            </a:r>
            <a:r>
              <a:rPr altLang="en-IN" sz="2900" lang="en-US"/>
              <a:t>e</a:t>
            </a:r>
            <a:r>
              <a:rPr altLang="en-IN" sz="2900" lang="en-US"/>
              <a:t>m</a:t>
            </a:r>
            <a:r>
              <a:rPr altLang="en-IN" sz="2900" lang="en-US"/>
              <a:t>i</a:t>
            </a:r>
            <a:r>
              <a:rPr altLang="en-IN" sz="2900" lang="en-US"/>
              <a:t>s</a:t>
            </a:r>
            <a:r>
              <a:rPr altLang="en-IN" sz="2900" lang="en-US"/>
              <a:t>t</a:t>
            </a:r>
            <a:r>
              <a:rPr altLang="en-IN" sz="2900" lang="en-US"/>
              <a:t>r</a:t>
            </a:r>
            <a:r>
              <a:rPr altLang="en-IN" sz="2900" lang="en-US"/>
              <a:t>y</a:t>
            </a:r>
            <a:br>
              <a:rPr altLang="en-IN" sz="2900" lang="en-US"/>
            </a:br>
            <a:br>
              <a:rPr altLang="en-IN" sz="2900" lang="en-US"/>
            </a:br>
            <a:r>
              <a:rPr altLang="en-IN" sz="2900" lang="en-US">
                <a:solidFill>
                  <a:srgbClr val="0000FF"/>
                </a:solidFill>
              </a:rPr>
              <a:t>C</a:t>
            </a:r>
            <a:r>
              <a:rPr altLang="en-IN" sz="2900" lang="en-US">
                <a:solidFill>
                  <a:srgbClr val="0000FF"/>
                </a:solidFill>
              </a:rPr>
              <a:t>h</a:t>
            </a:r>
            <a:r>
              <a:rPr altLang="en-IN" sz="2900" lang="en-US">
                <a:solidFill>
                  <a:srgbClr val="0000FF"/>
                </a:solidFill>
              </a:rPr>
              <a:t>a</a:t>
            </a:r>
            <a:r>
              <a:rPr altLang="en-IN" sz="2900" lang="en-US">
                <a:solidFill>
                  <a:srgbClr val="0000FF"/>
                </a:solidFill>
              </a:rPr>
              <a:t>p</a:t>
            </a:r>
            <a:r>
              <a:rPr altLang="en-IN" sz="2900" lang="en-US">
                <a:solidFill>
                  <a:srgbClr val="0000FF"/>
                </a:solidFill>
              </a:rPr>
              <a:t>t</a:t>
            </a:r>
            <a:r>
              <a:rPr altLang="en-IN" sz="2900" lang="en-US">
                <a:solidFill>
                  <a:srgbClr val="0000FF"/>
                </a:solidFill>
              </a:rPr>
              <a:t>e</a:t>
            </a:r>
            <a:r>
              <a:rPr altLang="en-IN" sz="2900" lang="en-US">
                <a:solidFill>
                  <a:srgbClr val="0000FF"/>
                </a:solidFill>
              </a:rPr>
              <a:t>r</a:t>
            </a:r>
            <a:r>
              <a:rPr altLang="en-IN" sz="2900" lang="en-US">
                <a:solidFill>
                  <a:srgbClr val="0000FF"/>
                </a:solidFill>
              </a:rPr>
              <a:t> </a:t>
            </a:r>
            <a:r>
              <a:rPr altLang="en-IN" sz="2900" lang="en-US">
                <a:solidFill>
                  <a:srgbClr val="0000FF"/>
                </a:solidFill>
              </a:rPr>
              <a:t>3</a:t>
            </a:r>
            <a:r>
              <a:rPr altLang="en-IN" sz="2900" lang="en-US">
                <a:solidFill>
                  <a:srgbClr val="0000FF"/>
                </a:solidFill>
              </a:rPr>
              <a:t>:</a:t>
            </a:r>
            <a:r>
              <a:rPr altLang="en-IN" sz="2900" lang="en-US">
                <a:solidFill>
                  <a:srgbClr val="0000FF"/>
                </a:solidFill>
              </a:rPr>
              <a:t> </a:t>
            </a:r>
            <a:r>
              <a:rPr altLang="en-IN" sz="2900" lang="en-US">
                <a:solidFill>
                  <a:srgbClr val="0000FF"/>
                </a:solidFill>
              </a:rPr>
              <a:t>I</a:t>
            </a:r>
            <a:r>
              <a:rPr altLang="en-IN" sz="2900" lang="en-US">
                <a:solidFill>
                  <a:srgbClr val="0000FF"/>
                </a:solidFill>
              </a:rPr>
              <a:t>o</a:t>
            </a:r>
            <a:r>
              <a:rPr altLang="en-IN" sz="2900" lang="en-US">
                <a:solidFill>
                  <a:srgbClr val="0000FF"/>
                </a:solidFill>
              </a:rPr>
              <a:t>n</a:t>
            </a:r>
            <a:r>
              <a:rPr altLang="en-IN" sz="2900" lang="en-US">
                <a:solidFill>
                  <a:srgbClr val="0000FF"/>
                </a:solidFill>
              </a:rPr>
              <a:t>i</a:t>
            </a:r>
            <a:r>
              <a:rPr altLang="en-IN" sz="2900" lang="en-US">
                <a:solidFill>
                  <a:srgbClr val="0000FF"/>
                </a:solidFill>
              </a:rPr>
              <a:t>c</a:t>
            </a:r>
            <a:r>
              <a:rPr altLang="en-IN" sz="2900" lang="en-US">
                <a:solidFill>
                  <a:srgbClr val="0000FF"/>
                </a:solidFill>
              </a:rPr>
              <a:t> </a:t>
            </a:r>
            <a:r>
              <a:rPr altLang="en-IN" sz="2900" lang="en-US">
                <a:solidFill>
                  <a:srgbClr val="0000FF"/>
                </a:solidFill>
              </a:rPr>
              <a:t>Equilibria</a:t>
            </a:r>
            <a:br>
              <a:rPr altLang="en-IN" sz="2900" lang="en-US">
                <a:solidFill>
                  <a:srgbClr val="0000FF"/>
                </a:solidFill>
              </a:rPr>
            </a:br>
            <a:r>
              <a:rPr altLang="en-IN" b="1" sz="2900" lang="en-US">
                <a:solidFill>
                  <a:srgbClr val="008000"/>
                </a:solidFill>
              </a:rPr>
              <a:t>L</a:t>
            </a:r>
            <a:r>
              <a:rPr altLang="en-IN" b="1" sz="2900" lang="en-US">
                <a:solidFill>
                  <a:srgbClr val="008000"/>
                </a:solidFill>
              </a:rPr>
              <a:t>e</a:t>
            </a:r>
            <a:r>
              <a:rPr altLang="en-IN" b="1" sz="2900" lang="en-US">
                <a:solidFill>
                  <a:srgbClr val="008000"/>
                </a:solidFill>
              </a:rPr>
              <a:t>c</a:t>
            </a:r>
            <a:r>
              <a:rPr altLang="en-IN" b="1" sz="2900" lang="en-US">
                <a:solidFill>
                  <a:srgbClr val="008000"/>
                </a:solidFill>
              </a:rPr>
              <a:t>t</a:t>
            </a:r>
            <a:r>
              <a:rPr altLang="en-IN" b="1" sz="2900" lang="en-US">
                <a:solidFill>
                  <a:srgbClr val="008000"/>
                </a:solidFill>
              </a:rPr>
              <a:t>u</a:t>
            </a:r>
            <a:r>
              <a:rPr altLang="en-IN" b="1" sz="2900" lang="en-US">
                <a:solidFill>
                  <a:srgbClr val="008000"/>
                </a:solidFill>
              </a:rPr>
              <a:t>r</a:t>
            </a:r>
            <a:r>
              <a:rPr altLang="en-IN" b="1" sz="2900" lang="en-US">
                <a:solidFill>
                  <a:srgbClr val="008000"/>
                </a:solidFill>
              </a:rPr>
              <a:t>e</a:t>
            </a:r>
            <a:r>
              <a:rPr altLang="en-IN" b="1" sz="2900" lang="en-US">
                <a:solidFill>
                  <a:srgbClr val="008000"/>
                </a:solidFill>
              </a:rPr>
              <a:t>:</a:t>
            </a:r>
            <a:r>
              <a:rPr altLang="en-IN" b="1" sz="2900" lang="en-US">
                <a:solidFill>
                  <a:srgbClr val="008000"/>
                </a:solidFill>
              </a:rPr>
              <a:t> </a:t>
            </a:r>
            <a:r>
              <a:rPr altLang="en-IN" b="1" sz="2900" lang="en-US">
                <a:solidFill>
                  <a:srgbClr val="008000"/>
                </a:solidFill>
              </a:rPr>
              <a:t>1</a:t>
            </a:r>
            <a:br>
              <a:rPr altLang="en-IN" b="1" sz="2900" lang="en-US">
                <a:solidFill>
                  <a:srgbClr val="008000"/>
                </a:solidFill>
              </a:rPr>
            </a:br>
            <a:r>
              <a:rPr altLang="en-IN" sz="2900" lang="en-US"/>
              <a:t> </a:t>
            </a:r>
            <a:endParaRPr altLang="zh-CN" sz="2900" lang="en-US"/>
          </a:p>
        </p:txBody>
      </p:sp>
      <p:sp>
        <p:nvSpPr>
          <p:cNvPr id="1048600" name="Subtitle 2"/>
          <p:cNvSpPr>
            <a:spLocks noGrp="1"/>
          </p:cNvSpPr>
          <p:nvPr>
            <p:ph type="subTitle" idx="1"/>
          </p:nvPr>
        </p:nvSpPr>
        <p:spPr>
          <a:xfrm>
            <a:off x="1143000" y="4501314"/>
            <a:ext cx="6858000" cy="1655762"/>
          </a:xfrm>
        </p:spPr>
        <p:txBody>
          <a:bodyPr>
            <a:normAutofit fontScale="77054" lnSpcReduction="20000"/>
          </a:bodyPr>
          <a:p>
            <a:pPr algn="l"/>
            <a:r>
              <a:rPr altLang="en-IN" lang="en-US"/>
              <a:t>-</a:t>
            </a:r>
            <a:r>
              <a:rPr altLang="en-IN" lang="en-US"/>
              <a:t> </a:t>
            </a:r>
            <a:r>
              <a:rPr altLang="en-IN" lang="en-US"/>
              <a:t>S</a:t>
            </a:r>
            <a:r>
              <a:rPr altLang="en-IN" lang="en-US"/>
              <a:t>a</a:t>
            </a:r>
            <a:r>
              <a:rPr altLang="en-IN" lang="en-US"/>
              <a:t>n</a:t>
            </a:r>
            <a:r>
              <a:rPr altLang="en-IN" lang="en-US"/>
              <a:t>d</a:t>
            </a:r>
            <a:r>
              <a:rPr altLang="en-IN" lang="en-US"/>
              <a:t>e</a:t>
            </a:r>
            <a:r>
              <a:rPr altLang="en-IN" lang="en-US"/>
              <a:t>s</a:t>
            </a:r>
            <a:r>
              <a:rPr altLang="en-IN" lang="en-US"/>
              <a:t>h</a:t>
            </a:r>
            <a:r>
              <a:rPr altLang="en-IN" lang="en-US"/>
              <a:t> </a:t>
            </a:r>
            <a:r>
              <a:rPr altLang="en-IN" lang="en-US"/>
              <a:t>D</a:t>
            </a:r>
            <a:r>
              <a:rPr altLang="en-IN" lang="en-US"/>
              <a:t>a</a:t>
            </a:r>
            <a:r>
              <a:rPr altLang="en-IN" lang="en-US"/>
              <a:t>s</a:t>
            </a:r>
            <a:r>
              <a:rPr altLang="en-IN" lang="en-US"/>
              <a:t>h</a:t>
            </a:r>
            <a:r>
              <a:rPr altLang="en-IN" lang="en-US"/>
              <a:t>a</a:t>
            </a:r>
            <a:r>
              <a:rPr altLang="en-IN" lang="en-US"/>
              <a:t>r</a:t>
            </a:r>
            <a:r>
              <a:rPr altLang="en-IN" lang="en-US"/>
              <a:t>a</a:t>
            </a:r>
            <a:r>
              <a:rPr altLang="en-IN" lang="en-US"/>
              <a:t>t</a:t>
            </a:r>
            <a:r>
              <a:rPr altLang="en-IN" lang="en-US"/>
              <a:t>h</a:t>
            </a:r>
            <a:r>
              <a:rPr altLang="en-IN" lang="en-US"/>
              <a:t> </a:t>
            </a:r>
            <a:r>
              <a:rPr altLang="en-IN" lang="en-US"/>
              <a:t>K</a:t>
            </a:r>
            <a:r>
              <a:rPr altLang="en-IN" lang="en-US"/>
              <a:t>a</a:t>
            </a:r>
            <a:r>
              <a:rPr altLang="en-IN" lang="en-US"/>
              <a:t>s</a:t>
            </a:r>
            <a:r>
              <a:rPr altLang="en-IN" lang="en-US"/>
              <a:t>a</a:t>
            </a:r>
            <a:r>
              <a:rPr altLang="en-IN" lang="en-US"/>
              <a:t>r</a:t>
            </a:r>
            <a:r>
              <a:rPr altLang="en-IN" lang="en-US"/>
              <a:t>,</a:t>
            </a:r>
            <a:endParaRPr altLang="zh-CN" lang="en-US"/>
          </a:p>
          <a:p>
            <a:pPr algn="l"/>
            <a:r>
              <a:rPr altLang="en-IN" lang="en-US"/>
              <a:t> </a:t>
            </a:r>
            <a:r>
              <a:rPr altLang="en-IN" lang="en-US"/>
              <a:t> </a:t>
            </a:r>
            <a:r>
              <a:rPr altLang="en-IN" lang="en-US"/>
              <a:t>A</a:t>
            </a:r>
            <a:r>
              <a:rPr altLang="en-IN" lang="en-US"/>
              <a:t>s</a:t>
            </a:r>
            <a:r>
              <a:rPr altLang="en-IN" lang="en-US"/>
              <a:t>s</a:t>
            </a:r>
            <a:r>
              <a:rPr altLang="en-IN" lang="en-US"/>
              <a:t>i</a:t>
            </a:r>
            <a:r>
              <a:rPr altLang="en-IN" lang="en-US"/>
              <a:t>s</a:t>
            </a:r>
            <a:r>
              <a:rPr altLang="en-IN" lang="en-US"/>
              <a:t>t</a:t>
            </a:r>
            <a:r>
              <a:rPr altLang="en-IN" lang="en-US"/>
              <a:t>a</a:t>
            </a:r>
            <a:r>
              <a:rPr altLang="en-IN" lang="en-US"/>
              <a:t>nt</a:t>
            </a:r>
            <a:r>
              <a:rPr altLang="en-IN" lang="en-US"/>
              <a:t> </a:t>
            </a:r>
            <a:r>
              <a:rPr altLang="en-IN" lang="en-US"/>
              <a:t>P</a:t>
            </a:r>
            <a:r>
              <a:rPr altLang="en-IN" lang="en-US"/>
              <a:t>r</a:t>
            </a:r>
            <a:r>
              <a:rPr altLang="en-IN" lang="en-US"/>
              <a:t>o</a:t>
            </a:r>
            <a:r>
              <a:rPr altLang="en-IN" lang="en-US"/>
              <a:t>f</a:t>
            </a:r>
            <a:r>
              <a:rPr altLang="en-IN" lang="en-US"/>
              <a:t>e</a:t>
            </a:r>
            <a:r>
              <a:rPr altLang="en-IN" lang="en-US"/>
              <a:t>ssor</a:t>
            </a:r>
            <a:r>
              <a:rPr altLang="en-IN" lang="en-US"/>
              <a:t>,</a:t>
            </a:r>
            <a:endParaRPr altLang="zh-CN" lang="en-US"/>
          </a:p>
          <a:p>
            <a:pPr algn="l"/>
            <a:r>
              <a:rPr altLang="en-IN" lang="en-US"/>
              <a:t> </a:t>
            </a:r>
            <a:r>
              <a:rPr altLang="en-IN" lang="en-US"/>
              <a:t> </a:t>
            </a:r>
            <a:r>
              <a:rPr altLang="en-IN" lang="en-US"/>
              <a:t>D</a:t>
            </a:r>
            <a:r>
              <a:rPr altLang="en-IN" lang="en-US"/>
              <a:t>e</a:t>
            </a:r>
            <a:r>
              <a:rPr altLang="en-IN" lang="en-US"/>
              <a:t>p</a:t>
            </a:r>
            <a:r>
              <a:rPr altLang="en-IN" lang="en-US"/>
              <a:t>a</a:t>
            </a:r>
            <a:r>
              <a:rPr altLang="en-IN" lang="en-US"/>
              <a:t>r</a:t>
            </a:r>
            <a:r>
              <a:rPr altLang="en-IN" lang="en-US"/>
              <a:t>t</a:t>
            </a:r>
            <a:r>
              <a:rPr altLang="en-IN" lang="en-US"/>
              <a:t>ment</a:t>
            </a:r>
            <a:r>
              <a:rPr altLang="en-IN" lang="en-US"/>
              <a:t> of</a:t>
            </a:r>
            <a:r>
              <a:rPr altLang="en-IN" lang="en-US"/>
              <a:t> </a:t>
            </a:r>
            <a:r>
              <a:rPr altLang="en-IN" lang="en-US"/>
              <a:t>C</a:t>
            </a:r>
            <a:r>
              <a:rPr altLang="en-IN" lang="en-US"/>
              <a:t>h</a:t>
            </a:r>
            <a:r>
              <a:rPr altLang="en-IN" lang="en-US"/>
              <a:t>e</a:t>
            </a:r>
            <a:r>
              <a:rPr altLang="en-IN" lang="en-US"/>
              <a:t>m</a:t>
            </a:r>
            <a:r>
              <a:rPr altLang="en-IN" lang="en-US"/>
              <a:t>i</a:t>
            </a:r>
            <a:r>
              <a:rPr altLang="en-IN" lang="en-US"/>
              <a:t>s</a:t>
            </a:r>
            <a:r>
              <a:rPr altLang="en-IN" lang="en-US"/>
              <a:t>t</a:t>
            </a:r>
            <a:r>
              <a:rPr altLang="en-IN" lang="en-US"/>
              <a:t>r</a:t>
            </a:r>
            <a:r>
              <a:rPr altLang="en-IN" lang="en-US"/>
              <a:t>y</a:t>
            </a:r>
            <a:r>
              <a:rPr altLang="en-IN" lang="en-US"/>
              <a:t>,</a:t>
            </a:r>
            <a:endParaRPr altLang="zh-CN" lang="en-US"/>
          </a:p>
          <a:p>
            <a:pPr algn="l"/>
            <a:r>
              <a:rPr altLang="en-IN" lang="en-US"/>
              <a:t> </a:t>
            </a:r>
            <a:r>
              <a:rPr altLang="en-IN" lang="en-US"/>
              <a:t> </a:t>
            </a:r>
            <a:r>
              <a:rPr altLang="en-IN" sz="2179" lang="en-US"/>
              <a:t>Agasti</a:t>
            </a:r>
            <a:r>
              <a:rPr altLang="en-IN" sz="2179" lang="en-US"/>
              <a:t> </a:t>
            </a:r>
            <a:r>
              <a:rPr altLang="en-IN" sz="2179" lang="en-US"/>
              <a:t>A</a:t>
            </a:r>
            <a:r>
              <a:rPr altLang="en-IN" sz="2179" lang="en-US"/>
              <a:t>r</a:t>
            </a:r>
            <a:r>
              <a:rPr altLang="en-IN" sz="2179" lang="en-US"/>
              <a:t>t</a:t>
            </a:r>
            <a:r>
              <a:rPr altLang="en-IN" sz="2179" lang="en-US"/>
              <a:t>s</a:t>
            </a:r>
            <a:r>
              <a:rPr altLang="en-IN" sz="2179" lang="en-US"/>
              <a:t>,</a:t>
            </a:r>
            <a:r>
              <a:rPr altLang="en-IN" sz="2179" lang="en-US"/>
              <a:t> </a:t>
            </a:r>
            <a:r>
              <a:rPr altLang="en-IN" sz="2179" lang="en-US"/>
              <a:t>C</a:t>
            </a:r>
            <a:r>
              <a:rPr altLang="en-IN" sz="2179" lang="en-US"/>
              <a:t>o</a:t>
            </a:r>
            <a:r>
              <a:rPr altLang="en-IN" sz="2179" lang="en-US"/>
              <a:t>m</a:t>
            </a:r>
            <a:r>
              <a:rPr altLang="en-IN" sz="2179" lang="en-US"/>
              <a:t>m</a:t>
            </a:r>
            <a:r>
              <a:rPr altLang="en-IN" sz="2179" lang="en-US"/>
              <a:t>e</a:t>
            </a:r>
            <a:r>
              <a:rPr altLang="en-IN" sz="2179" lang="en-US"/>
              <a:t>r</a:t>
            </a:r>
            <a:r>
              <a:rPr altLang="en-IN" sz="2179" lang="en-US"/>
              <a:t>ce</a:t>
            </a:r>
            <a:r>
              <a:rPr altLang="en-IN" sz="2179" lang="en-US"/>
              <a:t> </a:t>
            </a:r>
            <a:r>
              <a:rPr altLang="en-IN" sz="2179" lang="en-US"/>
              <a:t>a</a:t>
            </a:r>
            <a:r>
              <a:rPr altLang="en-IN" sz="2179" lang="en-US"/>
              <a:t>n</a:t>
            </a:r>
            <a:r>
              <a:rPr altLang="en-IN" sz="2179" lang="en-US"/>
              <a:t>d</a:t>
            </a:r>
            <a:r>
              <a:rPr altLang="en-IN" sz="2179" lang="en-US"/>
              <a:t> </a:t>
            </a:r>
            <a:r>
              <a:rPr altLang="en-IN" sz="2179" lang="en-US"/>
              <a:t>D</a:t>
            </a:r>
            <a:r>
              <a:rPr altLang="en-IN" sz="2179" lang="en-US"/>
              <a:t>a</a:t>
            </a:r>
            <a:r>
              <a:rPr altLang="en-IN" sz="2179" lang="en-US"/>
              <a:t>d</a:t>
            </a:r>
            <a:r>
              <a:rPr altLang="en-IN" sz="2179" lang="en-US"/>
              <a:t>a</a:t>
            </a:r>
            <a:r>
              <a:rPr altLang="en-IN" sz="2179" lang="en-US"/>
              <a:t>s</a:t>
            </a:r>
            <a:r>
              <a:rPr altLang="en-IN" sz="2179" lang="en-US"/>
              <a:t>a</a:t>
            </a:r>
            <a:r>
              <a:rPr altLang="en-IN" sz="2179" lang="en-US"/>
              <a:t>h</a:t>
            </a:r>
            <a:r>
              <a:rPr altLang="en-IN" sz="2179" lang="en-US"/>
              <a:t>e</a:t>
            </a:r>
            <a:r>
              <a:rPr altLang="en-IN" sz="2179" lang="en-US"/>
              <a:t>b</a:t>
            </a:r>
            <a:r>
              <a:rPr altLang="en-IN" sz="2179" lang="en-US"/>
              <a:t> </a:t>
            </a:r>
            <a:r>
              <a:rPr altLang="en-IN" sz="2179" lang="en-US"/>
              <a:t>Rupwate</a:t>
            </a:r>
            <a:r>
              <a:rPr altLang="en-IN" sz="2179" lang="en-US"/>
              <a:t> </a:t>
            </a:r>
            <a:r>
              <a:rPr altLang="en-IN" sz="2179" lang="en-US"/>
              <a:t>S</a:t>
            </a:r>
            <a:r>
              <a:rPr altLang="en-IN" sz="2179" lang="en-US"/>
              <a:t>c</a:t>
            </a:r>
            <a:r>
              <a:rPr altLang="en-IN" sz="2179" lang="en-US"/>
              <a:t>i</a:t>
            </a:r>
            <a:r>
              <a:rPr altLang="en-IN" sz="2179" lang="en-US"/>
              <a:t>e</a:t>
            </a:r>
            <a:r>
              <a:rPr altLang="en-IN" sz="2179" lang="en-US"/>
              <a:t>n</a:t>
            </a:r>
            <a:r>
              <a:rPr altLang="en-IN" sz="2179" lang="en-US"/>
              <a:t>c</a:t>
            </a:r>
            <a:r>
              <a:rPr altLang="en-IN" sz="2179" lang="en-US"/>
              <a:t>e</a:t>
            </a:r>
            <a:r>
              <a:rPr altLang="en-IN" sz="2179" lang="en-US"/>
              <a:t> </a:t>
            </a:r>
            <a:r>
              <a:rPr altLang="en-IN" sz="2179" lang="en-US"/>
              <a:t>C</a:t>
            </a:r>
            <a:r>
              <a:rPr altLang="en-IN" sz="2179" lang="en-US"/>
              <a:t>o</a:t>
            </a:r>
            <a:r>
              <a:rPr altLang="en-IN" sz="2179" lang="en-US"/>
              <a:t>l</a:t>
            </a:r>
            <a:r>
              <a:rPr altLang="en-IN" sz="2179" lang="en-US"/>
              <a:t>l</a:t>
            </a:r>
            <a:r>
              <a:rPr altLang="en-IN" sz="2179" lang="en-US"/>
              <a:t>e</a:t>
            </a:r>
            <a:r>
              <a:rPr altLang="en-IN" sz="2179" lang="en-US"/>
              <a:t>g</a:t>
            </a:r>
            <a:r>
              <a:rPr altLang="en-IN" sz="2179" lang="en-US"/>
              <a:t>e</a:t>
            </a:r>
            <a:r>
              <a:rPr altLang="en-IN" sz="2179" lang="en-US"/>
              <a:t>,</a:t>
            </a:r>
            <a:r>
              <a:rPr altLang="en-IN" sz="2179" lang="en-US"/>
              <a:t> </a:t>
            </a:r>
            <a:r>
              <a:rPr altLang="en-IN" sz="2179" lang="en-US"/>
              <a:t>A</a:t>
            </a:r>
            <a:r>
              <a:rPr altLang="en-IN" sz="2179" lang="en-US"/>
              <a:t>k</a:t>
            </a:r>
            <a:r>
              <a:rPr altLang="en-IN" sz="2179" lang="en-US"/>
              <a:t>o</a:t>
            </a:r>
            <a:r>
              <a:rPr altLang="en-IN" sz="2179" lang="en-US"/>
              <a:t>l</a:t>
            </a:r>
            <a:r>
              <a:rPr altLang="en-IN" sz="2179" lang="en-US"/>
              <a:t>e</a:t>
            </a:r>
            <a:endParaRPr altLang="zh-CN" sz="2179"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3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0" name="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en-IN" b="1" lang="en-US">
                <a:solidFill>
                  <a:srgbClr val="C00000"/>
                </a:solidFill>
              </a:rPr>
              <a:t>I</a:t>
            </a:r>
            <a:r>
              <a:rPr altLang="en-IN" b="1" lang="en-US">
                <a:solidFill>
                  <a:srgbClr val="C00000"/>
                </a:solidFill>
              </a:rPr>
              <a:t>o</a:t>
            </a:r>
            <a:r>
              <a:rPr altLang="en-IN" b="1" lang="en-US">
                <a:solidFill>
                  <a:srgbClr val="C00000"/>
                </a:solidFill>
              </a:rPr>
              <a:t>n</a:t>
            </a:r>
            <a:r>
              <a:rPr altLang="en-IN" b="1" lang="en-US">
                <a:solidFill>
                  <a:srgbClr val="C00000"/>
                </a:solidFill>
              </a:rPr>
              <a:t>i</a:t>
            </a:r>
            <a:r>
              <a:rPr altLang="en-IN" b="1" lang="en-US">
                <a:solidFill>
                  <a:srgbClr val="C00000"/>
                </a:solidFill>
              </a:rPr>
              <a:t>s</a:t>
            </a:r>
            <a:r>
              <a:rPr altLang="en-IN" b="1" lang="en-US">
                <a:solidFill>
                  <a:srgbClr val="C00000"/>
                </a:solidFill>
              </a:rPr>
              <a:t>a</a:t>
            </a:r>
            <a:r>
              <a:rPr altLang="en-IN" b="1" lang="en-US">
                <a:solidFill>
                  <a:srgbClr val="C00000"/>
                </a:solidFill>
              </a:rPr>
              <a:t>t</a:t>
            </a:r>
            <a:r>
              <a:rPr altLang="en-IN" b="1" lang="en-US">
                <a:solidFill>
                  <a:srgbClr val="C00000"/>
                </a:solidFill>
              </a:rPr>
              <a:t>i</a:t>
            </a:r>
            <a:r>
              <a:rPr altLang="en-IN" b="1" lang="en-US">
                <a:solidFill>
                  <a:srgbClr val="C00000"/>
                </a:solidFill>
              </a:rPr>
              <a:t>o</a:t>
            </a:r>
            <a:r>
              <a:rPr altLang="en-IN" b="1" lang="en-US">
                <a:solidFill>
                  <a:srgbClr val="C00000"/>
                </a:solidFill>
              </a:rPr>
              <a:t>n</a:t>
            </a:r>
            <a:r>
              <a:rPr altLang="en-IN" b="1" lang="en-US">
                <a:solidFill>
                  <a:srgbClr val="C00000"/>
                </a:solidFill>
              </a:rPr>
              <a:t> </a:t>
            </a:r>
            <a:r>
              <a:rPr altLang="en-IN" b="1" lang="en-US">
                <a:solidFill>
                  <a:srgbClr val="C00000"/>
                </a:solidFill>
              </a:rPr>
              <a:t>o</a:t>
            </a:r>
            <a:r>
              <a:rPr altLang="en-IN" b="1" lang="en-US">
                <a:solidFill>
                  <a:srgbClr val="C00000"/>
                </a:solidFill>
              </a:rPr>
              <a:t>r</a:t>
            </a:r>
            <a:r>
              <a:rPr altLang="en-IN" b="1" lang="en-US">
                <a:solidFill>
                  <a:srgbClr val="C00000"/>
                </a:solidFill>
              </a:rPr>
              <a:t> </a:t>
            </a:r>
            <a:r>
              <a:rPr altLang="en-IN" b="1" lang="en-US">
                <a:solidFill>
                  <a:srgbClr val="C00000"/>
                </a:solidFill>
              </a:rPr>
              <a:t>D</a:t>
            </a:r>
            <a:r>
              <a:rPr altLang="en-IN" b="1" lang="en-US">
                <a:solidFill>
                  <a:srgbClr val="C00000"/>
                </a:solidFill>
              </a:rPr>
              <a:t>i</a:t>
            </a:r>
            <a:r>
              <a:rPr altLang="en-IN" b="1" lang="en-US">
                <a:solidFill>
                  <a:srgbClr val="C00000"/>
                </a:solidFill>
              </a:rPr>
              <a:t>s</a:t>
            </a:r>
            <a:r>
              <a:rPr altLang="en-IN" b="1" lang="en-US">
                <a:solidFill>
                  <a:srgbClr val="C00000"/>
                </a:solidFill>
              </a:rPr>
              <a:t>s</a:t>
            </a:r>
            <a:r>
              <a:rPr altLang="en-IN" b="1" lang="en-US">
                <a:solidFill>
                  <a:srgbClr val="C00000"/>
                </a:solidFill>
              </a:rPr>
              <a:t>o</a:t>
            </a:r>
            <a:r>
              <a:rPr altLang="en-IN" b="1" lang="en-US">
                <a:solidFill>
                  <a:srgbClr val="C00000"/>
                </a:solidFill>
              </a:rPr>
              <a:t>c</a:t>
            </a:r>
            <a:r>
              <a:rPr altLang="en-IN" b="1" lang="en-US">
                <a:solidFill>
                  <a:srgbClr val="C00000"/>
                </a:solidFill>
              </a:rPr>
              <a:t>i</a:t>
            </a:r>
            <a:r>
              <a:rPr altLang="en-IN" b="1" lang="en-US">
                <a:solidFill>
                  <a:srgbClr val="C00000"/>
                </a:solidFill>
              </a:rPr>
              <a:t>ation</a:t>
            </a:r>
            <a:endParaRPr b="1" lang="en-GB">
              <a:solidFill>
                <a:srgbClr val="C00000"/>
              </a:solidFill>
            </a:endParaRPr>
          </a:p>
        </p:txBody>
      </p:sp>
      <p:sp>
        <p:nvSpPr>
          <p:cNvPr id="1048621" name="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altLang="en-IN" lang="en-US"/>
              <a:t>A</a:t>
            </a:r>
            <a:r>
              <a:rPr altLang="en-IN" lang="en-US"/>
              <a:t>c</a:t>
            </a:r>
            <a:r>
              <a:rPr altLang="en-IN" lang="en-US"/>
              <a:t>c</a:t>
            </a:r>
            <a:r>
              <a:rPr altLang="en-IN" lang="en-US"/>
              <a:t>o</a:t>
            </a:r>
            <a:r>
              <a:rPr altLang="en-IN" lang="en-US"/>
              <a:t>r</a:t>
            </a:r>
            <a:r>
              <a:rPr altLang="en-IN" lang="en-US"/>
              <a:t>d</a:t>
            </a:r>
            <a:r>
              <a:rPr altLang="en-IN" lang="en-US"/>
              <a:t>i</a:t>
            </a:r>
            <a:r>
              <a:rPr altLang="en-IN" lang="en-US"/>
              <a:t>n</a:t>
            </a:r>
            <a:r>
              <a:rPr altLang="en-IN" lang="en-US"/>
              <a:t>g</a:t>
            </a:r>
            <a:r>
              <a:rPr altLang="en-IN" lang="en-US"/>
              <a:t> </a:t>
            </a:r>
            <a:r>
              <a:rPr altLang="en-IN" lang="en-US"/>
              <a:t>t</a:t>
            </a:r>
            <a:r>
              <a:rPr altLang="en-IN" lang="en-US"/>
              <a:t>o</a:t>
            </a:r>
            <a:r>
              <a:rPr altLang="en-IN" lang="en-US"/>
              <a:t> </a:t>
            </a:r>
            <a:r>
              <a:rPr altLang="en-IN" lang="en-US">
                <a:solidFill>
                  <a:srgbClr val="0000FF"/>
                </a:solidFill>
              </a:rPr>
              <a:t>A</a:t>
            </a:r>
            <a:r>
              <a:rPr altLang="en-IN" lang="en-US">
                <a:solidFill>
                  <a:srgbClr val="0000FF"/>
                </a:solidFill>
              </a:rPr>
              <a:t>r</a:t>
            </a:r>
            <a:r>
              <a:rPr altLang="en-IN" lang="en-US">
                <a:solidFill>
                  <a:srgbClr val="0000FF"/>
                </a:solidFill>
              </a:rPr>
              <a:t>r</a:t>
            </a:r>
            <a:r>
              <a:rPr altLang="en-IN" lang="en-US">
                <a:solidFill>
                  <a:srgbClr val="0000FF"/>
                </a:solidFill>
              </a:rPr>
              <a:t>h</a:t>
            </a:r>
            <a:r>
              <a:rPr altLang="en-IN" lang="en-US">
                <a:solidFill>
                  <a:srgbClr val="0000FF"/>
                </a:solidFill>
              </a:rPr>
              <a:t>e</a:t>
            </a:r>
            <a:r>
              <a:rPr altLang="en-IN" lang="en-US">
                <a:solidFill>
                  <a:srgbClr val="0000FF"/>
                </a:solidFill>
              </a:rPr>
              <a:t>n</a:t>
            </a:r>
            <a:r>
              <a:rPr altLang="en-IN" lang="en-US">
                <a:solidFill>
                  <a:srgbClr val="0000FF"/>
                </a:solidFill>
              </a:rPr>
              <a:t>i</a:t>
            </a:r>
            <a:r>
              <a:rPr altLang="en-IN" lang="en-US">
                <a:solidFill>
                  <a:srgbClr val="0000FF"/>
                </a:solidFill>
              </a:rPr>
              <a:t>u</a:t>
            </a:r>
            <a:r>
              <a:rPr altLang="en-IN" lang="en-US">
                <a:solidFill>
                  <a:srgbClr val="0000FF"/>
                </a:solidFill>
              </a:rPr>
              <a:t>s</a:t>
            </a:r>
            <a:r>
              <a:rPr altLang="en-IN" lang="en-US">
                <a:solidFill>
                  <a:srgbClr val="0000FF"/>
                </a:solidFill>
              </a:rPr>
              <a:t> </a:t>
            </a:r>
            <a:r>
              <a:rPr altLang="en-IN" lang="en-US">
                <a:solidFill>
                  <a:srgbClr val="0000FF"/>
                </a:solidFill>
              </a:rPr>
              <a:t>t</a:t>
            </a:r>
            <a:r>
              <a:rPr altLang="en-IN" lang="en-US">
                <a:solidFill>
                  <a:srgbClr val="0000FF"/>
                </a:solidFill>
              </a:rPr>
              <a:t>h</a:t>
            </a:r>
            <a:r>
              <a:rPr altLang="en-IN" lang="en-US">
                <a:solidFill>
                  <a:srgbClr val="0000FF"/>
                </a:solidFill>
              </a:rPr>
              <a:t>e</a:t>
            </a:r>
            <a:r>
              <a:rPr altLang="en-IN" lang="en-US">
                <a:solidFill>
                  <a:srgbClr val="0000FF"/>
                </a:solidFill>
              </a:rPr>
              <a:t>o</a:t>
            </a:r>
            <a:r>
              <a:rPr altLang="en-IN" lang="en-US">
                <a:solidFill>
                  <a:srgbClr val="0000FF"/>
                </a:solidFill>
              </a:rPr>
              <a:t>r</a:t>
            </a:r>
            <a:r>
              <a:rPr altLang="en-IN" lang="en-US">
                <a:solidFill>
                  <a:srgbClr val="0000FF"/>
                </a:solidFill>
              </a:rPr>
              <a:t>y</a:t>
            </a:r>
            <a:r>
              <a:rPr altLang="en-IN" lang="en-US">
                <a:solidFill>
                  <a:srgbClr val="0000FF"/>
                </a:solidFill>
              </a:rPr>
              <a:t> </a:t>
            </a:r>
            <a:r>
              <a:rPr altLang="en-IN" lang="en-US">
                <a:solidFill>
                  <a:srgbClr val="0000FF"/>
                </a:solidFill>
              </a:rPr>
              <a:t>o</a:t>
            </a:r>
            <a:r>
              <a:rPr altLang="en-IN" lang="en-US">
                <a:solidFill>
                  <a:srgbClr val="0000FF"/>
                </a:solidFill>
              </a:rPr>
              <a:t>f</a:t>
            </a:r>
            <a:r>
              <a:rPr altLang="en-IN" lang="en-US">
                <a:solidFill>
                  <a:srgbClr val="0000FF"/>
                </a:solidFill>
              </a:rPr>
              <a:t> </a:t>
            </a:r>
            <a:r>
              <a:rPr altLang="en-IN" lang="en-US">
                <a:solidFill>
                  <a:srgbClr val="0000FF"/>
                </a:solidFill>
              </a:rPr>
              <a:t>i</a:t>
            </a:r>
            <a:r>
              <a:rPr altLang="en-IN" lang="en-US">
                <a:solidFill>
                  <a:srgbClr val="0000FF"/>
                </a:solidFill>
              </a:rPr>
              <a:t>o</a:t>
            </a:r>
            <a:r>
              <a:rPr altLang="en-IN" lang="en-US">
                <a:solidFill>
                  <a:srgbClr val="0000FF"/>
                </a:solidFill>
              </a:rPr>
              <a:t>n</a:t>
            </a:r>
            <a:r>
              <a:rPr altLang="en-IN" lang="en-US">
                <a:solidFill>
                  <a:srgbClr val="0000FF"/>
                </a:solidFill>
              </a:rPr>
              <a:t>i</a:t>
            </a:r>
            <a:r>
              <a:rPr altLang="en-IN" lang="en-US">
                <a:solidFill>
                  <a:srgbClr val="0000FF"/>
                </a:solidFill>
              </a:rPr>
              <a:t>s</a:t>
            </a:r>
            <a:r>
              <a:rPr altLang="en-IN" lang="en-US">
                <a:solidFill>
                  <a:srgbClr val="0000FF"/>
                </a:solidFill>
              </a:rPr>
              <a:t>a</a:t>
            </a:r>
            <a:r>
              <a:rPr altLang="en-IN" lang="en-US">
                <a:solidFill>
                  <a:srgbClr val="0000FF"/>
                </a:solidFill>
              </a:rPr>
              <a:t>t</a:t>
            </a:r>
            <a:r>
              <a:rPr altLang="en-IN" lang="en-US">
                <a:solidFill>
                  <a:srgbClr val="0000FF"/>
                </a:solidFill>
              </a:rPr>
              <a:t>i</a:t>
            </a:r>
            <a:r>
              <a:rPr altLang="en-IN" lang="en-US">
                <a:solidFill>
                  <a:srgbClr val="0000FF"/>
                </a:solidFill>
              </a:rPr>
              <a:t>o</a:t>
            </a:r>
            <a:r>
              <a:rPr altLang="en-IN" lang="en-US">
                <a:solidFill>
                  <a:srgbClr val="0000FF"/>
                </a:solidFill>
              </a:rPr>
              <a:t>n</a:t>
            </a:r>
            <a:r>
              <a:rPr altLang="en-IN" lang="en-US"/>
              <a:t>,</a:t>
            </a:r>
            <a:r>
              <a:rPr altLang="en-IN" lang="en-US"/>
              <a:t> </a:t>
            </a:r>
            <a:r>
              <a:rPr altLang="en-IN" lang="en-US"/>
              <a:t>t</a:t>
            </a:r>
            <a:r>
              <a:rPr altLang="en-IN" lang="en-US"/>
              <a:t>h</a:t>
            </a:r>
            <a:r>
              <a:rPr altLang="en-IN" lang="en-US"/>
              <a:t>e</a:t>
            </a:r>
            <a:r>
              <a:rPr altLang="en-IN" lang="en-US"/>
              <a:t> </a:t>
            </a:r>
            <a:r>
              <a:rPr altLang="en-IN" lang="en-US"/>
              <a:t>m</a:t>
            </a:r>
            <a:r>
              <a:rPr altLang="en-IN" lang="en-US"/>
              <a:t>o</a:t>
            </a:r>
            <a:r>
              <a:rPr altLang="en-IN" lang="en-US"/>
              <a:t>l</a:t>
            </a:r>
            <a:r>
              <a:rPr altLang="en-IN" lang="en-US"/>
              <a:t>e</a:t>
            </a:r>
            <a:r>
              <a:rPr altLang="en-IN" lang="en-US"/>
              <a:t>c</a:t>
            </a:r>
            <a:r>
              <a:rPr altLang="en-IN" lang="en-US"/>
              <a:t>u</a:t>
            </a:r>
            <a:r>
              <a:rPr altLang="en-IN" lang="en-US"/>
              <a:t>l</a:t>
            </a:r>
            <a:r>
              <a:rPr altLang="en-IN" lang="en-US"/>
              <a:t>e</a:t>
            </a:r>
            <a:r>
              <a:rPr altLang="en-IN" lang="en-US"/>
              <a:t>s</a:t>
            </a:r>
            <a:r>
              <a:rPr altLang="en-IN" lang="en-US"/>
              <a:t> </a:t>
            </a:r>
            <a:r>
              <a:rPr altLang="en-IN" lang="en-US"/>
              <a:t>o</a:t>
            </a:r>
            <a:r>
              <a:rPr altLang="en-IN" lang="en-US"/>
              <a:t>f</a:t>
            </a:r>
            <a:r>
              <a:rPr altLang="en-IN" lang="en-US"/>
              <a:t> </a:t>
            </a:r>
            <a:r>
              <a:rPr altLang="en-IN" lang="en-US"/>
              <a:t>e</a:t>
            </a:r>
            <a:r>
              <a:rPr altLang="en-IN" lang="en-US"/>
              <a:t>l</a:t>
            </a:r>
            <a:r>
              <a:rPr altLang="en-IN" lang="en-US"/>
              <a:t>e</a:t>
            </a:r>
            <a:r>
              <a:rPr altLang="en-IN" lang="en-US"/>
              <a:t>c</a:t>
            </a:r>
            <a:r>
              <a:rPr altLang="en-IN" lang="en-US"/>
              <a:t>t</a:t>
            </a:r>
            <a:r>
              <a:rPr altLang="en-IN" lang="en-US"/>
              <a:t>r</a:t>
            </a:r>
            <a:r>
              <a:rPr altLang="en-IN" lang="en-US"/>
              <a:t>o</a:t>
            </a:r>
            <a:r>
              <a:rPr altLang="en-IN" lang="en-US"/>
              <a:t>l</a:t>
            </a:r>
            <a:r>
              <a:rPr altLang="en-IN" lang="en-US"/>
              <a:t>y</a:t>
            </a:r>
            <a:r>
              <a:rPr altLang="en-IN" lang="en-US"/>
              <a:t>t</a:t>
            </a:r>
            <a:r>
              <a:rPr altLang="en-IN" lang="en-US"/>
              <a:t>e</a:t>
            </a:r>
            <a:r>
              <a:rPr altLang="en-IN" lang="en-US"/>
              <a:t>s</a:t>
            </a:r>
            <a:r>
              <a:rPr altLang="en-IN" lang="en-US"/>
              <a:t> </a:t>
            </a:r>
            <a:r>
              <a:rPr altLang="en-IN" lang="en-US"/>
              <a:t>w</a:t>
            </a:r>
            <a:r>
              <a:rPr altLang="en-IN" lang="en-US"/>
              <a:t>h</a:t>
            </a:r>
            <a:r>
              <a:rPr altLang="en-IN" lang="en-US"/>
              <a:t>e</a:t>
            </a:r>
            <a:r>
              <a:rPr altLang="en-IN" lang="en-US"/>
              <a:t>n</a:t>
            </a:r>
            <a:r>
              <a:rPr altLang="en-IN" lang="en-US"/>
              <a:t> </a:t>
            </a:r>
            <a:r>
              <a:rPr altLang="en-IN" lang="en-US"/>
              <a:t>d</a:t>
            </a:r>
            <a:r>
              <a:rPr altLang="en-IN" lang="en-US"/>
              <a:t>i</a:t>
            </a:r>
            <a:r>
              <a:rPr altLang="en-IN" lang="en-US"/>
              <a:t>s</a:t>
            </a:r>
            <a:r>
              <a:rPr altLang="en-IN" lang="en-US"/>
              <a:t>s</a:t>
            </a:r>
            <a:r>
              <a:rPr altLang="en-IN" lang="en-US"/>
              <a:t>o</a:t>
            </a:r>
            <a:r>
              <a:rPr altLang="en-IN" lang="en-US"/>
              <a:t>l</a:t>
            </a:r>
            <a:r>
              <a:rPr altLang="en-IN" lang="en-US"/>
              <a:t>v</a:t>
            </a:r>
            <a:r>
              <a:rPr altLang="en-IN" lang="en-US"/>
              <a:t>e</a:t>
            </a:r>
            <a:r>
              <a:rPr altLang="en-IN" lang="en-US"/>
              <a:t>d</a:t>
            </a:r>
            <a:r>
              <a:rPr altLang="en-IN" lang="en-US"/>
              <a:t> </a:t>
            </a:r>
            <a:r>
              <a:rPr altLang="en-IN" lang="en-US"/>
              <a:t>i</a:t>
            </a:r>
            <a:r>
              <a:rPr altLang="en-IN" lang="en-US"/>
              <a:t>n</a:t>
            </a:r>
            <a:r>
              <a:rPr altLang="en-IN" lang="en-US"/>
              <a:t> </a:t>
            </a:r>
            <a:r>
              <a:rPr altLang="en-IN" lang="en-US"/>
              <a:t>a</a:t>
            </a:r>
            <a:r>
              <a:rPr altLang="en-IN" lang="en-US"/>
              <a:t>q</a:t>
            </a:r>
            <a:r>
              <a:rPr altLang="en-IN" lang="en-US"/>
              <a:t>u</a:t>
            </a:r>
            <a:r>
              <a:rPr altLang="en-IN" lang="en-US"/>
              <a:t>e</a:t>
            </a:r>
            <a:r>
              <a:rPr altLang="en-IN" lang="en-US"/>
              <a:t>o</a:t>
            </a:r>
            <a:r>
              <a:rPr altLang="en-IN" lang="en-US"/>
              <a:t>u</a:t>
            </a:r>
            <a:r>
              <a:rPr altLang="en-IN" lang="en-US"/>
              <a:t>s</a:t>
            </a:r>
            <a:r>
              <a:rPr altLang="en-IN" lang="en-US"/>
              <a:t> </a:t>
            </a:r>
            <a:r>
              <a:rPr altLang="en-IN" lang="en-US"/>
              <a:t>s</a:t>
            </a:r>
            <a:r>
              <a:rPr altLang="en-IN" lang="en-US"/>
              <a:t>o</a:t>
            </a:r>
            <a:r>
              <a:rPr altLang="en-IN" lang="en-US"/>
              <a:t>l</a:t>
            </a:r>
            <a:r>
              <a:rPr altLang="en-IN" lang="en-US"/>
              <a:t>u</a:t>
            </a:r>
            <a:r>
              <a:rPr altLang="en-IN" lang="en-US"/>
              <a:t>t</a:t>
            </a:r>
            <a:r>
              <a:rPr altLang="en-IN" lang="en-US"/>
              <a:t>i</a:t>
            </a:r>
            <a:r>
              <a:rPr altLang="en-IN" lang="en-US"/>
              <a:t>o</a:t>
            </a:r>
            <a:r>
              <a:rPr altLang="en-IN" lang="en-US"/>
              <a:t>n</a:t>
            </a:r>
            <a:r>
              <a:rPr altLang="en-IN" lang="en-US"/>
              <a:t> </a:t>
            </a:r>
            <a:r>
              <a:rPr altLang="en-IN" lang="en-US"/>
              <a:t>s</a:t>
            </a:r>
            <a:r>
              <a:rPr altLang="en-IN" lang="en-US"/>
              <a:t>p</a:t>
            </a:r>
            <a:r>
              <a:rPr altLang="en-IN" lang="en-US"/>
              <a:t>l</a:t>
            </a:r>
            <a:r>
              <a:rPr altLang="en-IN" lang="en-US"/>
              <a:t>i</a:t>
            </a:r>
            <a:r>
              <a:rPr altLang="en-IN" lang="en-US"/>
              <a:t>t</a:t>
            </a:r>
            <a:r>
              <a:rPr altLang="en-IN" lang="en-US"/>
              <a:t> </a:t>
            </a:r>
            <a:r>
              <a:rPr altLang="en-IN" lang="en-US"/>
              <a:t>u</a:t>
            </a:r>
            <a:r>
              <a:rPr altLang="en-IN" lang="en-US"/>
              <a:t>p</a:t>
            </a:r>
            <a:r>
              <a:rPr altLang="en-IN" lang="en-US"/>
              <a:t> </a:t>
            </a:r>
            <a:r>
              <a:rPr altLang="en-IN" lang="en-US"/>
              <a:t>i</a:t>
            </a:r>
            <a:r>
              <a:rPr altLang="en-IN" lang="en-US"/>
              <a:t>n</a:t>
            </a:r>
            <a:r>
              <a:rPr altLang="en-IN" lang="en-US"/>
              <a:t>t</a:t>
            </a:r>
            <a:r>
              <a:rPr altLang="en-IN" lang="en-US"/>
              <a:t>o</a:t>
            </a:r>
            <a:r>
              <a:rPr altLang="en-IN" lang="en-US"/>
              <a:t> </a:t>
            </a:r>
            <a:r>
              <a:rPr altLang="en-IN" lang="en-US"/>
              <a:t>positively</a:t>
            </a:r>
            <a:r>
              <a:rPr altLang="en-IN" lang="en-US"/>
              <a:t> </a:t>
            </a:r>
            <a:r>
              <a:rPr altLang="en-IN" lang="en-US"/>
              <a:t>a</a:t>
            </a:r>
            <a:r>
              <a:rPr altLang="en-IN" lang="en-US"/>
              <a:t>n</a:t>
            </a:r>
            <a:r>
              <a:rPr altLang="en-IN" lang="en-US"/>
              <a:t>d</a:t>
            </a:r>
            <a:r>
              <a:rPr altLang="en-IN" lang="en-US"/>
              <a:t> </a:t>
            </a:r>
            <a:r>
              <a:rPr altLang="en-IN" lang="en-US"/>
              <a:t>n</a:t>
            </a:r>
            <a:r>
              <a:rPr altLang="en-IN" lang="en-US"/>
              <a:t>e</a:t>
            </a:r>
            <a:r>
              <a:rPr altLang="en-IN" lang="en-US"/>
              <a:t>g</a:t>
            </a:r>
            <a:r>
              <a:rPr altLang="en-IN" lang="en-US"/>
              <a:t>a</a:t>
            </a:r>
            <a:r>
              <a:rPr altLang="en-IN" lang="en-US"/>
              <a:t>t</a:t>
            </a:r>
            <a:r>
              <a:rPr altLang="en-IN" lang="en-US"/>
              <a:t>i</a:t>
            </a:r>
            <a:r>
              <a:rPr altLang="en-IN" lang="en-US"/>
              <a:t>v</a:t>
            </a:r>
            <a:r>
              <a:rPr altLang="en-IN" lang="en-US"/>
              <a:t>e</a:t>
            </a:r>
            <a:r>
              <a:rPr altLang="en-IN" lang="en-US"/>
              <a:t>l</a:t>
            </a:r>
            <a:r>
              <a:rPr altLang="en-IN" lang="en-US"/>
              <a:t>y</a:t>
            </a:r>
            <a:r>
              <a:rPr altLang="en-IN" lang="en-US"/>
              <a:t> </a:t>
            </a:r>
            <a:r>
              <a:rPr altLang="en-IN" lang="en-US"/>
              <a:t>charged</a:t>
            </a:r>
            <a:r>
              <a:rPr altLang="en-IN" lang="en-US"/>
              <a:t> </a:t>
            </a:r>
            <a:r>
              <a:rPr altLang="en-IN" lang="en-US"/>
              <a:t>particles </a:t>
            </a:r>
            <a:r>
              <a:rPr altLang="en-IN" lang="en-US"/>
              <a:t>c</a:t>
            </a:r>
            <a:r>
              <a:rPr altLang="en-IN" lang="en-US"/>
              <a:t>a</a:t>
            </a:r>
            <a:r>
              <a:rPr altLang="en-IN" lang="en-US"/>
              <a:t>l</a:t>
            </a:r>
            <a:r>
              <a:rPr altLang="en-IN" lang="en-US"/>
              <a:t>l</a:t>
            </a:r>
            <a:r>
              <a:rPr altLang="en-IN" lang="en-US"/>
              <a:t>e</a:t>
            </a:r>
            <a:r>
              <a:rPr altLang="en-IN" lang="en-US"/>
              <a:t>d</a:t>
            </a:r>
            <a:r>
              <a:rPr altLang="en-IN" lang="en-US"/>
              <a:t> </a:t>
            </a:r>
            <a:r>
              <a:rPr altLang="en-IN" lang="en-US">
                <a:solidFill>
                  <a:srgbClr val="00B050"/>
                </a:solidFill>
              </a:rPr>
              <a:t>c</a:t>
            </a:r>
            <a:r>
              <a:rPr altLang="en-IN" lang="en-US">
                <a:solidFill>
                  <a:srgbClr val="00B050"/>
                </a:solidFill>
              </a:rPr>
              <a:t>a</a:t>
            </a:r>
            <a:r>
              <a:rPr altLang="en-IN" lang="en-US">
                <a:solidFill>
                  <a:srgbClr val="00B050"/>
                </a:solidFill>
              </a:rPr>
              <a:t>t</a:t>
            </a:r>
            <a:r>
              <a:rPr altLang="en-IN" lang="en-US">
                <a:solidFill>
                  <a:srgbClr val="00B050"/>
                </a:solidFill>
              </a:rPr>
              <a:t>i</a:t>
            </a:r>
            <a:r>
              <a:rPr altLang="en-IN" lang="en-US">
                <a:solidFill>
                  <a:srgbClr val="00B050"/>
                </a:solidFill>
              </a:rPr>
              <a:t>o</a:t>
            </a:r>
            <a:r>
              <a:rPr altLang="en-IN" lang="en-US">
                <a:solidFill>
                  <a:srgbClr val="00B050"/>
                </a:solidFill>
              </a:rPr>
              <a:t>n</a:t>
            </a:r>
            <a:r>
              <a:rPr altLang="en-IN" lang="en-US">
                <a:solidFill>
                  <a:srgbClr val="00B050"/>
                </a:solidFill>
              </a:rPr>
              <a:t>s</a:t>
            </a:r>
            <a:r>
              <a:rPr altLang="en-IN" lang="en-US"/>
              <a:t> </a:t>
            </a:r>
            <a:r>
              <a:rPr altLang="en-IN" lang="en-US"/>
              <a:t>a</a:t>
            </a:r>
            <a:r>
              <a:rPr altLang="en-IN" lang="en-US"/>
              <a:t>n</a:t>
            </a:r>
            <a:r>
              <a:rPr altLang="en-IN" lang="en-US"/>
              <a:t>d</a:t>
            </a:r>
            <a:r>
              <a:rPr altLang="en-IN" lang="en-US"/>
              <a:t> </a:t>
            </a:r>
            <a:r>
              <a:rPr altLang="en-IN" lang="en-US">
                <a:solidFill>
                  <a:srgbClr val="00B050"/>
                </a:solidFill>
              </a:rPr>
              <a:t>a</a:t>
            </a:r>
            <a:r>
              <a:rPr altLang="en-IN" lang="en-US">
                <a:solidFill>
                  <a:srgbClr val="00B050"/>
                </a:solidFill>
              </a:rPr>
              <a:t>n</a:t>
            </a:r>
            <a:r>
              <a:rPr altLang="en-IN" lang="en-US">
                <a:solidFill>
                  <a:srgbClr val="00B050"/>
                </a:solidFill>
              </a:rPr>
              <a:t>i</a:t>
            </a:r>
            <a:r>
              <a:rPr altLang="en-IN" lang="en-US">
                <a:solidFill>
                  <a:srgbClr val="00B050"/>
                </a:solidFill>
              </a:rPr>
              <a:t>o</a:t>
            </a:r>
            <a:r>
              <a:rPr altLang="en-IN" lang="en-US">
                <a:solidFill>
                  <a:srgbClr val="00B050"/>
                </a:solidFill>
              </a:rPr>
              <a:t>n</a:t>
            </a:r>
            <a:r>
              <a:rPr altLang="en-IN" lang="en-US">
                <a:solidFill>
                  <a:srgbClr val="00B050"/>
                </a:solidFill>
              </a:rPr>
              <a:t>s</a:t>
            </a:r>
            <a:r>
              <a:rPr altLang="en-IN" lang="en-US"/>
              <a:t>.</a:t>
            </a:r>
            <a:r>
              <a:rPr altLang="en-IN" lang="en-US"/>
              <a:t> </a:t>
            </a:r>
            <a:endParaRPr lang="en-GB"/>
          </a:p>
          <a:p>
            <a:endParaRPr lang="en-GB"/>
          </a:p>
          <a:p>
            <a:r>
              <a:rPr altLang="en-IN" lang="en-US"/>
              <a:t>T</a:t>
            </a:r>
            <a:r>
              <a:rPr altLang="en-IN" lang="en-US"/>
              <a:t>h</a:t>
            </a:r>
            <a:r>
              <a:rPr altLang="en-IN" lang="en-US"/>
              <a:t>i</a:t>
            </a:r>
            <a:r>
              <a:rPr altLang="en-IN" lang="en-US"/>
              <a:t>s</a:t>
            </a:r>
            <a:r>
              <a:rPr altLang="en-IN" lang="en-US"/>
              <a:t> </a:t>
            </a:r>
            <a:r>
              <a:rPr altLang="en-IN" lang="en-US"/>
              <a:t>s</a:t>
            </a:r>
            <a:r>
              <a:rPr altLang="en-IN" lang="en-US"/>
              <a:t>p</a:t>
            </a:r>
            <a:r>
              <a:rPr altLang="en-IN" lang="en-US"/>
              <a:t>l</a:t>
            </a:r>
            <a:r>
              <a:rPr altLang="en-IN" lang="en-US"/>
              <a:t>i</a:t>
            </a:r>
            <a:r>
              <a:rPr altLang="en-IN" lang="en-US"/>
              <a:t>t</a:t>
            </a:r>
            <a:r>
              <a:rPr altLang="en-IN" lang="en-US"/>
              <a:t>t</a:t>
            </a:r>
            <a:r>
              <a:rPr altLang="en-IN" lang="en-US"/>
              <a:t>i</a:t>
            </a:r>
            <a:r>
              <a:rPr altLang="en-IN" lang="en-US"/>
              <a:t>n</a:t>
            </a:r>
            <a:r>
              <a:rPr altLang="en-IN" lang="en-US"/>
              <a:t>g</a:t>
            </a:r>
            <a:r>
              <a:rPr altLang="en-IN" lang="en-US"/>
              <a:t> </a:t>
            </a:r>
            <a:r>
              <a:rPr altLang="en-IN" lang="en-US"/>
              <a:t>p</a:t>
            </a:r>
            <a:r>
              <a:rPr altLang="en-IN" lang="en-US"/>
              <a:t>h</a:t>
            </a:r>
            <a:r>
              <a:rPr altLang="en-IN" lang="en-US"/>
              <a:t>e</a:t>
            </a:r>
            <a:r>
              <a:rPr altLang="en-IN" lang="en-US"/>
              <a:t>n</a:t>
            </a:r>
            <a:r>
              <a:rPr altLang="en-IN" lang="en-US"/>
              <a:t>o</a:t>
            </a:r>
            <a:r>
              <a:rPr altLang="en-IN" lang="en-US"/>
              <a:t>m</a:t>
            </a:r>
            <a:r>
              <a:rPr altLang="en-IN" lang="en-US"/>
              <a:t>e</a:t>
            </a:r>
            <a:r>
              <a:rPr altLang="en-IN" lang="en-US"/>
              <a:t>n</a:t>
            </a:r>
            <a:r>
              <a:rPr altLang="en-IN" lang="en-US"/>
              <a:t>o</a:t>
            </a:r>
            <a:r>
              <a:rPr altLang="en-IN" lang="en-US"/>
              <a:t>n</a:t>
            </a:r>
            <a:r>
              <a:rPr altLang="en-IN" lang="en-US"/>
              <a:t> </a:t>
            </a:r>
            <a:r>
              <a:rPr altLang="en-IN" lang="en-US"/>
              <a:t>o</a:t>
            </a:r>
            <a:r>
              <a:rPr altLang="en-IN" lang="en-US"/>
              <a:t>f</a:t>
            </a:r>
            <a:r>
              <a:rPr altLang="en-IN" lang="en-US"/>
              <a:t> </a:t>
            </a:r>
            <a:r>
              <a:rPr altLang="en-IN" lang="en-US"/>
              <a:t>electrolytes</a:t>
            </a:r>
            <a:r>
              <a:rPr altLang="en-IN" lang="en-US"/>
              <a:t> </a:t>
            </a:r>
            <a:r>
              <a:rPr altLang="en-IN" lang="en-US"/>
              <a:t>i</a:t>
            </a:r>
            <a:r>
              <a:rPr altLang="en-IN" lang="en-US"/>
              <a:t>n</a:t>
            </a:r>
            <a:r>
              <a:rPr altLang="en-IN" lang="en-US"/>
              <a:t> </a:t>
            </a:r>
            <a:r>
              <a:rPr altLang="en-IN" lang="en-US"/>
              <a:t>a</a:t>
            </a:r>
            <a:r>
              <a:rPr altLang="en-IN" lang="en-US"/>
              <a:t>q</a:t>
            </a:r>
            <a:r>
              <a:rPr altLang="en-IN" lang="en-US"/>
              <a:t>u</a:t>
            </a:r>
            <a:r>
              <a:rPr altLang="en-IN" lang="en-US"/>
              <a:t>e</a:t>
            </a:r>
            <a:r>
              <a:rPr altLang="en-IN" lang="en-US"/>
              <a:t>o</a:t>
            </a:r>
            <a:r>
              <a:rPr altLang="en-IN" lang="en-US"/>
              <a:t>u</a:t>
            </a:r>
            <a:r>
              <a:rPr altLang="en-IN" lang="en-US"/>
              <a:t>s</a:t>
            </a:r>
            <a:r>
              <a:rPr altLang="en-IN" lang="en-US"/>
              <a:t> </a:t>
            </a:r>
            <a:r>
              <a:rPr altLang="en-IN" lang="en-US"/>
              <a:t>s</a:t>
            </a:r>
            <a:r>
              <a:rPr altLang="en-IN" lang="en-US"/>
              <a:t>o</a:t>
            </a:r>
            <a:r>
              <a:rPr altLang="en-IN" lang="en-US"/>
              <a:t>l</a:t>
            </a:r>
            <a:r>
              <a:rPr altLang="en-IN" lang="en-US"/>
              <a:t>u</a:t>
            </a:r>
            <a:r>
              <a:rPr altLang="en-IN" lang="en-US"/>
              <a:t>t</a:t>
            </a:r>
            <a:r>
              <a:rPr altLang="en-IN" lang="en-US"/>
              <a:t>i</a:t>
            </a:r>
            <a:r>
              <a:rPr altLang="en-IN" lang="en-US"/>
              <a:t>o</a:t>
            </a:r>
            <a:r>
              <a:rPr altLang="en-IN" lang="en-US"/>
              <a:t>n</a:t>
            </a:r>
            <a:r>
              <a:rPr altLang="en-IN" lang="en-US"/>
              <a:t> </a:t>
            </a:r>
            <a:r>
              <a:rPr altLang="en-IN" lang="en-US"/>
              <a:t>i</a:t>
            </a:r>
            <a:r>
              <a:rPr altLang="en-IN" lang="en-US"/>
              <a:t>s</a:t>
            </a:r>
            <a:r>
              <a:rPr altLang="en-IN" lang="en-US"/>
              <a:t> </a:t>
            </a:r>
            <a:r>
              <a:rPr altLang="en-IN" lang="en-US"/>
              <a:t>c</a:t>
            </a:r>
            <a:r>
              <a:rPr altLang="en-IN" lang="en-US"/>
              <a:t>a</a:t>
            </a:r>
            <a:r>
              <a:rPr altLang="en-IN" lang="en-US"/>
              <a:t>l</a:t>
            </a:r>
            <a:r>
              <a:rPr altLang="en-IN" lang="en-US"/>
              <a:t>l</a:t>
            </a:r>
            <a:r>
              <a:rPr altLang="en-IN" lang="en-US"/>
              <a:t>e</a:t>
            </a:r>
            <a:r>
              <a:rPr altLang="en-IN" lang="en-US"/>
              <a:t>d</a:t>
            </a:r>
            <a:r>
              <a:rPr altLang="en-IN" lang="en-US"/>
              <a:t> </a:t>
            </a:r>
            <a:r>
              <a:rPr altLang="en-IN" lang="en-US">
                <a:solidFill>
                  <a:srgbClr val="C00000"/>
                </a:solidFill>
              </a:rPr>
              <a:t>ionisation </a:t>
            </a:r>
            <a:r>
              <a:rPr altLang="en-IN" lang="en-US">
                <a:solidFill>
                  <a:srgbClr val="C00000"/>
                </a:solidFill>
              </a:rPr>
              <a:t>o</a:t>
            </a:r>
            <a:r>
              <a:rPr altLang="en-IN" lang="en-US">
                <a:solidFill>
                  <a:srgbClr val="C00000"/>
                </a:solidFill>
              </a:rPr>
              <a:t>r</a:t>
            </a:r>
            <a:r>
              <a:rPr altLang="en-IN" lang="en-US">
                <a:solidFill>
                  <a:srgbClr val="C00000"/>
                </a:solidFill>
              </a:rPr>
              <a:t> </a:t>
            </a:r>
            <a:r>
              <a:rPr altLang="en-IN" lang="en-US">
                <a:solidFill>
                  <a:srgbClr val="C00000"/>
                </a:solidFill>
              </a:rPr>
              <a:t>d</a:t>
            </a:r>
            <a:r>
              <a:rPr altLang="en-IN" lang="en-US">
                <a:solidFill>
                  <a:srgbClr val="C00000"/>
                </a:solidFill>
              </a:rPr>
              <a:t>i</a:t>
            </a:r>
            <a:r>
              <a:rPr altLang="en-IN" lang="en-US">
                <a:solidFill>
                  <a:srgbClr val="C00000"/>
                </a:solidFill>
              </a:rPr>
              <a:t>s</a:t>
            </a:r>
            <a:r>
              <a:rPr altLang="en-IN" lang="en-US">
                <a:solidFill>
                  <a:srgbClr val="C00000"/>
                </a:solidFill>
              </a:rPr>
              <a:t>s</a:t>
            </a:r>
            <a:r>
              <a:rPr altLang="en-IN" lang="en-US">
                <a:solidFill>
                  <a:srgbClr val="C00000"/>
                </a:solidFill>
              </a:rPr>
              <a:t>o</a:t>
            </a:r>
            <a:r>
              <a:rPr altLang="en-IN" lang="en-US">
                <a:solidFill>
                  <a:srgbClr val="C00000"/>
                </a:solidFill>
              </a:rPr>
              <a:t>c</a:t>
            </a:r>
            <a:r>
              <a:rPr altLang="en-IN" lang="en-US">
                <a:solidFill>
                  <a:srgbClr val="C00000"/>
                </a:solidFill>
              </a:rPr>
              <a:t>i</a:t>
            </a:r>
            <a:r>
              <a:rPr altLang="en-IN" lang="en-US">
                <a:solidFill>
                  <a:srgbClr val="C00000"/>
                </a:solidFill>
              </a:rPr>
              <a:t>a</a:t>
            </a:r>
            <a:r>
              <a:rPr altLang="en-IN" lang="en-US">
                <a:solidFill>
                  <a:srgbClr val="C00000"/>
                </a:solidFill>
              </a:rPr>
              <a:t>t</a:t>
            </a:r>
            <a:r>
              <a:rPr altLang="en-IN" lang="en-US">
                <a:solidFill>
                  <a:srgbClr val="C00000"/>
                </a:solidFill>
              </a:rPr>
              <a:t>i</a:t>
            </a:r>
            <a:r>
              <a:rPr altLang="en-IN" lang="en-US">
                <a:solidFill>
                  <a:srgbClr val="C00000"/>
                </a:solidFill>
              </a:rPr>
              <a:t>o</a:t>
            </a:r>
            <a:r>
              <a:rPr altLang="en-IN" lang="en-US">
                <a:solidFill>
                  <a:srgbClr val="C00000"/>
                </a:solidFill>
              </a:rPr>
              <a:t>n</a:t>
            </a:r>
            <a:r>
              <a:rPr altLang="en-IN" lang="en-US"/>
              <a:t> </a:t>
            </a:r>
            <a:r>
              <a:rPr altLang="en-IN" lang="en-US"/>
              <a:t>o</a:t>
            </a:r>
            <a:r>
              <a:rPr altLang="en-IN" lang="en-US"/>
              <a:t>f</a:t>
            </a:r>
            <a:r>
              <a:rPr altLang="en-IN" lang="en-US"/>
              <a:t> </a:t>
            </a:r>
            <a:r>
              <a:rPr altLang="en-IN" lang="en-US"/>
              <a:t>e</a:t>
            </a:r>
            <a:r>
              <a:rPr altLang="en-IN" lang="en-US"/>
              <a:t>l</a:t>
            </a:r>
            <a:r>
              <a:rPr altLang="en-IN" lang="en-US"/>
              <a:t>e</a:t>
            </a:r>
            <a:r>
              <a:rPr altLang="en-IN" lang="en-US"/>
              <a:t>c</a:t>
            </a:r>
            <a:r>
              <a:rPr altLang="en-IN" lang="en-US"/>
              <a:t>t</a:t>
            </a:r>
            <a:r>
              <a:rPr altLang="en-IN" lang="en-US"/>
              <a:t>r</a:t>
            </a:r>
            <a:r>
              <a:rPr altLang="en-IN" lang="en-US"/>
              <a:t>o</a:t>
            </a:r>
            <a:r>
              <a:rPr altLang="en-IN" lang="en-US"/>
              <a:t>l</a:t>
            </a:r>
            <a:r>
              <a:rPr altLang="en-IN" lang="en-US"/>
              <a:t>y</a:t>
            </a:r>
            <a:r>
              <a:rPr altLang="en-IN" lang="en-US"/>
              <a:t>t</a:t>
            </a:r>
            <a:r>
              <a:rPr altLang="en-IN" lang="en-US"/>
              <a:t>e</a:t>
            </a:r>
            <a:r>
              <a:rPr altLang="en-IN" lang="en-US"/>
              <a:t>.</a:t>
            </a:r>
            <a:r>
              <a:rPr altLang="en-IN" lang="en-US"/>
              <a:t> </a:t>
            </a:r>
            <a:endParaRPr lang="en-GB"/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1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8" name="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en-IN" b="1" lang="en-US">
                <a:solidFill>
                  <a:srgbClr val="C00000"/>
                </a:solidFill>
              </a:rPr>
              <a:t>R</a:t>
            </a:r>
            <a:r>
              <a:rPr altLang="en-IN" b="1" lang="en-US">
                <a:solidFill>
                  <a:srgbClr val="C00000"/>
                </a:solidFill>
              </a:rPr>
              <a:t>e</a:t>
            </a:r>
            <a:r>
              <a:rPr altLang="en-IN" b="1" lang="en-US">
                <a:solidFill>
                  <a:srgbClr val="C00000"/>
                </a:solidFill>
              </a:rPr>
              <a:t>f</a:t>
            </a:r>
            <a:r>
              <a:rPr altLang="en-IN" b="1" lang="en-US">
                <a:solidFill>
                  <a:srgbClr val="C00000"/>
                </a:solidFill>
              </a:rPr>
              <a:t>e</a:t>
            </a:r>
            <a:r>
              <a:rPr altLang="en-IN" b="1" lang="en-US">
                <a:solidFill>
                  <a:srgbClr val="C00000"/>
                </a:solidFill>
              </a:rPr>
              <a:t>r</a:t>
            </a:r>
            <a:r>
              <a:rPr altLang="en-IN" b="1" lang="en-US">
                <a:solidFill>
                  <a:srgbClr val="C00000"/>
                </a:solidFill>
              </a:rPr>
              <a:t>e</a:t>
            </a:r>
            <a:r>
              <a:rPr altLang="en-IN" b="1" lang="en-US">
                <a:solidFill>
                  <a:srgbClr val="C00000"/>
                </a:solidFill>
              </a:rPr>
              <a:t>n</a:t>
            </a:r>
            <a:r>
              <a:rPr altLang="en-IN" b="1" lang="en-US">
                <a:solidFill>
                  <a:srgbClr val="C00000"/>
                </a:solidFill>
              </a:rPr>
              <a:t>c</a:t>
            </a:r>
            <a:r>
              <a:rPr altLang="en-IN" b="1" lang="en-US">
                <a:solidFill>
                  <a:srgbClr val="C00000"/>
                </a:solidFill>
              </a:rPr>
              <a:t>e</a:t>
            </a:r>
            <a:endParaRPr b="1" lang="en-GB">
              <a:solidFill>
                <a:srgbClr val="C00000"/>
              </a:solidFill>
            </a:endParaRPr>
          </a:p>
        </p:txBody>
      </p:sp>
      <p:sp>
        <p:nvSpPr>
          <p:cNvPr id="1048589" name="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altLang="en-IN" lang="en-US"/>
              <a:t>E</a:t>
            </a:r>
            <a:r>
              <a:rPr altLang="en-IN" lang="en-US"/>
              <a:t>s</a:t>
            </a:r>
            <a:r>
              <a:rPr altLang="en-IN" lang="en-US"/>
              <a:t>s</a:t>
            </a:r>
            <a:r>
              <a:rPr altLang="en-IN" lang="en-US"/>
              <a:t>e</a:t>
            </a:r>
            <a:r>
              <a:rPr altLang="en-IN" lang="en-US"/>
              <a:t>n</a:t>
            </a:r>
            <a:r>
              <a:rPr altLang="en-IN" lang="en-US"/>
              <a:t>t</a:t>
            </a:r>
            <a:r>
              <a:rPr altLang="en-IN" lang="en-US"/>
              <a:t>i</a:t>
            </a:r>
            <a:r>
              <a:rPr altLang="en-IN" lang="en-US"/>
              <a:t>a</a:t>
            </a:r>
            <a:r>
              <a:rPr altLang="en-IN" lang="en-US"/>
              <a:t>l</a:t>
            </a:r>
            <a:r>
              <a:rPr altLang="en-IN" lang="en-US"/>
              <a:t>s</a:t>
            </a:r>
            <a:r>
              <a:rPr altLang="en-IN" lang="en-US"/>
              <a:t> </a:t>
            </a:r>
            <a:r>
              <a:rPr altLang="en-IN" lang="en-US"/>
              <a:t>o</a:t>
            </a:r>
            <a:r>
              <a:rPr altLang="en-IN" lang="en-US"/>
              <a:t>f</a:t>
            </a:r>
            <a:r>
              <a:rPr altLang="en-IN" lang="en-US"/>
              <a:t> </a:t>
            </a:r>
            <a:r>
              <a:rPr altLang="en-IN" lang="en-US"/>
              <a:t>P</a:t>
            </a:r>
            <a:r>
              <a:rPr altLang="en-IN" lang="en-US"/>
              <a:t>h</a:t>
            </a:r>
            <a:r>
              <a:rPr altLang="en-IN" lang="en-US"/>
              <a:t>y</a:t>
            </a:r>
            <a:r>
              <a:rPr altLang="en-IN" lang="en-US"/>
              <a:t>s</a:t>
            </a:r>
            <a:r>
              <a:rPr altLang="en-IN" lang="en-US"/>
              <a:t>i</a:t>
            </a:r>
            <a:r>
              <a:rPr altLang="en-IN" lang="en-US"/>
              <a:t>c</a:t>
            </a:r>
            <a:r>
              <a:rPr altLang="en-IN" lang="en-US"/>
              <a:t>a</a:t>
            </a:r>
            <a:r>
              <a:rPr altLang="en-IN" lang="en-US"/>
              <a:t>l</a:t>
            </a:r>
            <a:r>
              <a:rPr altLang="en-IN" lang="en-US"/>
              <a:t> </a:t>
            </a:r>
            <a:r>
              <a:rPr altLang="en-IN" lang="en-US"/>
              <a:t>C</a:t>
            </a:r>
            <a:r>
              <a:rPr altLang="en-IN" lang="en-US"/>
              <a:t>h</a:t>
            </a:r>
            <a:r>
              <a:rPr altLang="en-IN" lang="en-US"/>
              <a:t>e</a:t>
            </a:r>
            <a:r>
              <a:rPr altLang="en-IN" lang="en-US"/>
              <a:t>m</a:t>
            </a:r>
            <a:r>
              <a:rPr altLang="en-IN" lang="en-US"/>
              <a:t>i</a:t>
            </a:r>
            <a:r>
              <a:rPr altLang="en-IN" lang="en-US"/>
              <a:t>s</a:t>
            </a:r>
            <a:r>
              <a:rPr altLang="en-IN" lang="en-US"/>
              <a:t>t</a:t>
            </a:r>
            <a:r>
              <a:rPr altLang="en-IN" lang="en-US"/>
              <a:t>r</a:t>
            </a:r>
            <a:r>
              <a:rPr altLang="en-IN" lang="en-US"/>
              <a:t>y</a:t>
            </a:r>
            <a:r>
              <a:rPr altLang="en-IN" lang="en-US"/>
              <a:t> </a:t>
            </a:r>
            <a:r>
              <a:rPr altLang="en-IN" lang="en-US"/>
              <a:t>b</a:t>
            </a:r>
            <a:r>
              <a:rPr altLang="en-IN" lang="en-US"/>
              <a:t>y</a:t>
            </a:r>
            <a:r>
              <a:rPr altLang="en-IN" lang="en-US"/>
              <a:t> </a:t>
            </a:r>
            <a:r>
              <a:rPr altLang="en-IN" lang="en-US"/>
              <a:t>A</a:t>
            </a:r>
            <a:r>
              <a:rPr altLang="en-IN" lang="en-US"/>
              <a:t>r</a:t>
            </a:r>
            <a:r>
              <a:rPr altLang="en-IN" lang="en-US"/>
              <a:t>u</a:t>
            </a:r>
            <a:r>
              <a:rPr altLang="en-IN" lang="en-US"/>
              <a:t>n</a:t>
            </a:r>
            <a:r>
              <a:rPr altLang="en-IN" lang="en-US"/>
              <a:t> </a:t>
            </a:r>
            <a:r>
              <a:rPr altLang="en-IN" lang="en-US"/>
              <a:t>B</a:t>
            </a:r>
            <a:r>
              <a:rPr altLang="en-IN" lang="en-US"/>
              <a:t>a</a:t>
            </a:r>
            <a:r>
              <a:rPr altLang="en-IN" lang="en-US"/>
              <a:t>h</a:t>
            </a:r>
            <a:r>
              <a:rPr altLang="en-IN" lang="en-US"/>
              <a:t>l</a:t>
            </a:r>
            <a:r>
              <a:rPr altLang="en-IN" lang="en-US"/>
              <a:t>,</a:t>
            </a:r>
            <a:r>
              <a:rPr altLang="en-IN" lang="en-US"/>
              <a:t> </a:t>
            </a:r>
            <a:r>
              <a:rPr altLang="en-IN" lang="en-US"/>
              <a:t>B</a:t>
            </a:r>
            <a:r>
              <a:rPr altLang="en-IN" lang="en-US"/>
              <a:t>.</a:t>
            </a:r>
            <a:r>
              <a:rPr altLang="en-IN" lang="en-US"/>
              <a:t> </a:t>
            </a:r>
            <a:r>
              <a:rPr altLang="en-IN" lang="en-US"/>
              <a:t>S</a:t>
            </a:r>
            <a:r>
              <a:rPr altLang="en-IN" lang="en-US"/>
              <a:t>.</a:t>
            </a:r>
            <a:r>
              <a:rPr altLang="en-IN" lang="en-US"/>
              <a:t> </a:t>
            </a:r>
            <a:r>
              <a:rPr altLang="en-IN" lang="en-US"/>
              <a:t>Bahl</a:t>
            </a:r>
            <a:r>
              <a:rPr altLang="en-IN" lang="en-US"/>
              <a:t> </a:t>
            </a:r>
            <a:r>
              <a:rPr altLang="en-IN" lang="en-US"/>
              <a:t>a</a:t>
            </a:r>
            <a:r>
              <a:rPr altLang="en-IN" lang="en-US"/>
              <a:t>n</a:t>
            </a:r>
            <a:r>
              <a:rPr altLang="en-IN" lang="en-US"/>
              <a:t>d</a:t>
            </a:r>
            <a:r>
              <a:rPr altLang="en-IN" lang="en-US"/>
              <a:t> </a:t>
            </a:r>
            <a:r>
              <a:rPr altLang="en-IN" lang="en-US"/>
              <a:t>G</a:t>
            </a:r>
            <a:r>
              <a:rPr altLang="en-IN" lang="en-US"/>
              <a:t>.</a:t>
            </a:r>
            <a:r>
              <a:rPr altLang="en-IN" lang="en-US"/>
              <a:t> </a:t>
            </a:r>
            <a:r>
              <a:rPr altLang="en-IN" lang="en-US"/>
              <a:t>D</a:t>
            </a:r>
            <a:r>
              <a:rPr altLang="en-IN" lang="en-US"/>
              <a:t>.</a:t>
            </a:r>
            <a:r>
              <a:rPr altLang="en-IN" lang="en-US"/>
              <a:t> </a:t>
            </a:r>
            <a:r>
              <a:rPr altLang="en-IN" lang="en-US"/>
              <a:t>T</a:t>
            </a:r>
            <a:r>
              <a:rPr altLang="en-IN" lang="en-US"/>
              <a:t>u</a:t>
            </a:r>
            <a:r>
              <a:rPr altLang="en-IN" lang="en-US"/>
              <a:t>l</a:t>
            </a:r>
            <a:r>
              <a:rPr altLang="en-IN" lang="en-US"/>
              <a:t>i</a:t>
            </a:r>
            <a:r>
              <a:rPr altLang="en-IN" lang="en-US"/>
              <a:t>,</a:t>
            </a:r>
            <a:r>
              <a:rPr altLang="en-IN" lang="en-US"/>
              <a:t> </a:t>
            </a:r>
            <a:r>
              <a:rPr altLang="en-IN" lang="en-US"/>
              <a:t>S</a:t>
            </a:r>
            <a:r>
              <a:rPr altLang="en-IN" lang="en-US"/>
              <a:t>.</a:t>
            </a:r>
            <a:r>
              <a:rPr altLang="en-IN" lang="en-US"/>
              <a:t> </a:t>
            </a:r>
            <a:r>
              <a:rPr altLang="en-IN" lang="en-US"/>
              <a:t>Chand </a:t>
            </a:r>
            <a:r>
              <a:rPr altLang="en-IN" lang="en-US"/>
              <a:t>Publications</a:t>
            </a:r>
            <a:r>
              <a:rPr altLang="en-IN" lang="en-US"/>
              <a:t>.</a:t>
            </a:r>
            <a:endParaRPr lang="en-GB"/>
          </a:p>
          <a:p>
            <a:endParaRPr lang="en-GB"/>
          </a:p>
          <a:p>
            <a:r>
              <a:rPr altLang="en-IN" lang="en-US"/>
              <a:t>P</a:t>
            </a:r>
            <a:r>
              <a:rPr altLang="en-IN" lang="en-US"/>
              <a:t>h</a:t>
            </a:r>
            <a:r>
              <a:rPr altLang="en-IN" lang="en-US"/>
              <a:t>y</a:t>
            </a:r>
            <a:r>
              <a:rPr altLang="en-IN" lang="en-US"/>
              <a:t>s</a:t>
            </a:r>
            <a:r>
              <a:rPr altLang="en-IN" lang="en-US"/>
              <a:t>i</a:t>
            </a:r>
            <a:r>
              <a:rPr altLang="en-IN" lang="en-US"/>
              <a:t>c</a:t>
            </a:r>
            <a:r>
              <a:rPr altLang="en-IN" lang="en-US"/>
              <a:t>a</a:t>
            </a:r>
            <a:r>
              <a:rPr altLang="en-IN" lang="en-US"/>
              <a:t>l</a:t>
            </a:r>
            <a:r>
              <a:rPr altLang="en-IN" lang="en-US"/>
              <a:t> </a:t>
            </a:r>
            <a:r>
              <a:rPr altLang="en-IN" lang="en-US"/>
              <a:t>C</a:t>
            </a:r>
            <a:r>
              <a:rPr altLang="en-IN" lang="en-US"/>
              <a:t>h</a:t>
            </a:r>
            <a:r>
              <a:rPr altLang="en-IN" lang="en-US"/>
              <a:t>e</a:t>
            </a:r>
            <a:r>
              <a:rPr altLang="en-IN" lang="en-US"/>
              <a:t>m</a:t>
            </a:r>
            <a:r>
              <a:rPr altLang="en-IN" lang="en-US"/>
              <a:t>i</a:t>
            </a:r>
            <a:r>
              <a:rPr altLang="en-IN" lang="en-US"/>
              <a:t>s</a:t>
            </a:r>
            <a:r>
              <a:rPr altLang="en-IN" lang="en-US"/>
              <a:t>t</a:t>
            </a:r>
            <a:r>
              <a:rPr altLang="en-IN" lang="en-US"/>
              <a:t>r</a:t>
            </a:r>
            <a:r>
              <a:rPr altLang="en-IN" lang="en-US"/>
              <a:t>y</a:t>
            </a:r>
            <a:r>
              <a:rPr altLang="en-IN" lang="en-US"/>
              <a:t> </a:t>
            </a:r>
            <a:r>
              <a:rPr altLang="en-IN" lang="en-US"/>
              <a:t>b</a:t>
            </a:r>
            <a:r>
              <a:rPr altLang="en-IN" lang="en-US"/>
              <a:t>y</a:t>
            </a:r>
            <a:r>
              <a:rPr altLang="en-IN" lang="en-US"/>
              <a:t> </a:t>
            </a:r>
            <a:r>
              <a:rPr altLang="en-IN" lang="en-US"/>
              <a:t>R</a:t>
            </a:r>
            <a:r>
              <a:rPr altLang="en-IN" lang="en-US"/>
              <a:t>.</a:t>
            </a:r>
            <a:r>
              <a:rPr altLang="en-IN" lang="en-US"/>
              <a:t> </a:t>
            </a:r>
            <a:r>
              <a:rPr altLang="en-IN" lang="en-US"/>
              <a:t>L</a:t>
            </a:r>
            <a:r>
              <a:rPr altLang="en-IN" lang="en-US"/>
              <a:t>.</a:t>
            </a:r>
            <a:r>
              <a:rPr altLang="en-IN" lang="en-US"/>
              <a:t> </a:t>
            </a:r>
            <a:r>
              <a:rPr altLang="en-IN" lang="en-US"/>
              <a:t>M</a:t>
            </a:r>
            <a:r>
              <a:rPr altLang="en-IN" lang="en-US"/>
              <a:t>a</a:t>
            </a:r>
            <a:r>
              <a:rPr altLang="en-IN" lang="en-US"/>
              <a:t>d</a:t>
            </a:r>
            <a:r>
              <a:rPr altLang="en-IN" lang="en-US"/>
              <a:t>a</a:t>
            </a:r>
            <a:r>
              <a:rPr altLang="en-IN" lang="en-US"/>
              <a:t>n</a:t>
            </a:r>
            <a:r>
              <a:rPr altLang="en-IN" lang="en-US"/>
              <a:t>,</a:t>
            </a:r>
            <a:r>
              <a:rPr altLang="en-IN" lang="en-US"/>
              <a:t> </a:t>
            </a:r>
            <a:r>
              <a:rPr altLang="en-IN" lang="en-US"/>
              <a:t>M</a:t>
            </a:r>
            <a:r>
              <a:rPr altLang="en-IN" lang="en-US"/>
              <a:t>c</a:t>
            </a:r>
            <a:r>
              <a:rPr altLang="en-IN" lang="en-US"/>
              <a:t>G</a:t>
            </a:r>
            <a:r>
              <a:rPr altLang="en-IN" lang="en-US"/>
              <a:t>r</a:t>
            </a:r>
            <a:r>
              <a:rPr altLang="en-IN" lang="en-US"/>
              <a:t>a</a:t>
            </a:r>
            <a:r>
              <a:rPr altLang="en-IN" lang="en-US"/>
              <a:t>w</a:t>
            </a:r>
            <a:r>
              <a:rPr altLang="en-IN" lang="en-US"/>
              <a:t> </a:t>
            </a:r>
            <a:r>
              <a:rPr altLang="en-IN" lang="en-US"/>
              <a:t>H</a:t>
            </a:r>
            <a:r>
              <a:rPr altLang="en-IN" lang="en-US"/>
              <a:t>i</a:t>
            </a:r>
            <a:r>
              <a:rPr altLang="en-IN" lang="en-US"/>
              <a:t>l</a:t>
            </a:r>
            <a:r>
              <a:rPr altLang="en-IN" lang="en-US"/>
              <a:t>l</a:t>
            </a:r>
            <a:r>
              <a:rPr altLang="en-IN" lang="en-US"/>
              <a:t> </a:t>
            </a:r>
            <a:r>
              <a:rPr altLang="en-IN" lang="en-US"/>
              <a:t>E</a:t>
            </a:r>
            <a:r>
              <a:rPr altLang="en-IN" lang="en-US"/>
              <a:t>d</a:t>
            </a:r>
            <a:r>
              <a:rPr altLang="en-IN" lang="en-US"/>
              <a:t>u</a:t>
            </a:r>
            <a:r>
              <a:rPr altLang="en-IN" lang="en-US"/>
              <a:t>c</a:t>
            </a:r>
            <a:r>
              <a:rPr altLang="en-IN" lang="en-US"/>
              <a:t>a</a:t>
            </a:r>
            <a:r>
              <a:rPr altLang="en-IN" lang="en-US"/>
              <a:t>t</a:t>
            </a:r>
            <a:r>
              <a:rPr altLang="en-IN" lang="en-US"/>
              <a:t>i</a:t>
            </a:r>
            <a:r>
              <a:rPr altLang="en-IN" lang="en-US"/>
              <a:t>o</a:t>
            </a:r>
            <a:r>
              <a:rPr altLang="en-IN" lang="en-US"/>
              <a:t>n</a:t>
            </a:r>
            <a:r>
              <a:rPr altLang="en-IN" lang="en-US"/>
              <a:t>.</a:t>
            </a:r>
            <a:r>
              <a:rPr altLang="en-IN" lang="en-US"/>
              <a:t> </a:t>
            </a:r>
            <a:r>
              <a:rPr altLang="en-IN" lang="en-US"/>
              <a:t> </a:t>
            </a:r>
            <a:r>
              <a:rPr altLang="en-IN" lang="en-US"/>
              <a:t> </a:t>
            </a:r>
            <a:r>
              <a:rPr altLang="en-IN" lang="en-US"/>
              <a:t> </a:t>
            </a:r>
            <a:endParaRPr lang="en-GB"/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1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6" name="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GB"/>
          </a:p>
        </p:txBody>
      </p:sp>
      <p:sp>
        <p:nvSpPr>
          <p:cNvPr id="1048587" name=""/>
          <p:cNvSpPr>
            <a:spLocks noGrp="1"/>
          </p:cNvSpPr>
          <p:nvPr>
            <p:ph idx="1"/>
          </p:nvPr>
        </p:nvSpPr>
        <p:spPr/>
        <p:txBody>
          <a:bodyPr/>
          <a:p>
            <a:pPr indent="0" marL="0">
              <a:buNone/>
            </a:pPr>
            <a:r>
              <a:rPr altLang="en-IN" b="1" sz="6800" lang="en-US"/>
              <a:t> </a:t>
            </a:r>
            <a:r>
              <a:rPr altLang="en-IN" b="1" sz="6800" lang="en-US"/>
              <a:t> </a:t>
            </a:r>
            <a:r>
              <a:rPr altLang="en-IN" b="1" sz="6800" lang="en-US"/>
              <a:t> </a:t>
            </a:r>
            <a:r>
              <a:rPr altLang="en-IN" b="1" sz="6800" lang="en-US"/>
              <a:t> </a:t>
            </a:r>
            <a:r>
              <a:rPr altLang="en-IN" b="1" sz="6800" lang="en-US"/>
              <a:t> </a:t>
            </a:r>
            <a:r>
              <a:rPr altLang="en-IN" b="1" sz="6800" lang="en-US"/>
              <a:t> </a:t>
            </a:r>
            <a:r>
              <a:rPr altLang="en-IN" b="1" sz="6800" lang="en-US">
                <a:solidFill>
                  <a:srgbClr val="FF0000"/>
                </a:solidFill>
              </a:rPr>
              <a:t>T</a:t>
            </a:r>
            <a:r>
              <a:rPr altLang="en-IN" b="1" sz="6800" lang="en-US">
                <a:solidFill>
                  <a:srgbClr val="FF0000"/>
                </a:solidFill>
              </a:rPr>
              <a:t>h</a:t>
            </a:r>
            <a:r>
              <a:rPr altLang="en-IN" b="1" sz="6800" lang="en-US">
                <a:solidFill>
                  <a:srgbClr val="FF0000"/>
                </a:solidFill>
              </a:rPr>
              <a:t>a</a:t>
            </a:r>
            <a:r>
              <a:rPr altLang="en-IN" b="1" sz="6800" lang="en-US">
                <a:solidFill>
                  <a:srgbClr val="FF0000"/>
                </a:solidFill>
              </a:rPr>
              <a:t>n</a:t>
            </a:r>
            <a:r>
              <a:rPr altLang="en-IN" b="1" sz="6800" lang="en-US">
                <a:solidFill>
                  <a:srgbClr val="FF0000"/>
                </a:solidFill>
              </a:rPr>
              <a:t>k</a:t>
            </a:r>
            <a:r>
              <a:rPr altLang="en-IN" b="1" sz="6800" lang="en-US">
                <a:solidFill>
                  <a:srgbClr val="FF0000"/>
                </a:solidFill>
              </a:rPr>
              <a:t> </a:t>
            </a:r>
            <a:r>
              <a:rPr altLang="en-IN" b="1" sz="6800" lang="en-US">
                <a:solidFill>
                  <a:srgbClr val="FF0000"/>
                </a:solidFill>
              </a:rPr>
              <a:t>Y</a:t>
            </a:r>
            <a:r>
              <a:rPr altLang="en-IN" b="1" sz="6800" lang="en-US">
                <a:solidFill>
                  <a:srgbClr val="FF0000"/>
                </a:solidFill>
              </a:rPr>
              <a:t>o</a:t>
            </a:r>
            <a:r>
              <a:rPr altLang="en-IN" b="1" sz="6800" lang="en-US">
                <a:solidFill>
                  <a:srgbClr val="FF0000"/>
                </a:solidFill>
              </a:rPr>
              <a:t>u</a:t>
            </a:r>
            <a:r>
              <a:rPr altLang="en-IN" b="1" sz="6800" lang="en-US">
                <a:solidFill>
                  <a:srgbClr val="FF0000"/>
                </a:solidFill>
              </a:rPr>
              <a:t> </a:t>
            </a:r>
            <a:endParaRPr b="1" sz="6800" lang="en-GB">
              <a:solidFill>
                <a:srgbClr val="FF0000"/>
              </a:solidFill>
            </a:endParaRPr>
          </a:p>
          <a:p>
            <a:pPr indent="0" marL="0">
              <a:buNone/>
            </a:pPr>
            <a:endParaRPr lang="en-GB"/>
          </a:p>
          <a:p>
            <a:pPr indent="0" marL="0">
              <a:buNone/>
            </a:pPr>
            <a:r>
              <a:rPr altLang="en-IN" b="1" sz="3700" lang="en-US">
                <a:solidFill>
                  <a:srgbClr val="7030A0"/>
                </a:solidFill>
              </a:rPr>
              <a:t> </a:t>
            </a:r>
            <a:r>
              <a:rPr altLang="en-IN" b="1" sz="3700" lang="en-US">
                <a:solidFill>
                  <a:srgbClr val="7030A0"/>
                </a:solidFill>
              </a:rPr>
              <a:t> </a:t>
            </a:r>
            <a:r>
              <a:rPr altLang="en-IN" b="1" sz="3700" lang="en-US">
                <a:solidFill>
                  <a:srgbClr val="7030A0"/>
                </a:solidFill>
              </a:rPr>
              <a:t> </a:t>
            </a:r>
            <a:r>
              <a:rPr altLang="en-IN" b="1" sz="3700" lang="en-US">
                <a:solidFill>
                  <a:srgbClr val="7030A0"/>
                </a:solidFill>
              </a:rPr>
              <a:t> </a:t>
            </a:r>
            <a:r>
              <a:rPr altLang="en-IN" b="1" sz="3700" lang="en-US">
                <a:solidFill>
                  <a:srgbClr val="7030A0"/>
                </a:solidFill>
              </a:rPr>
              <a:t> </a:t>
            </a:r>
            <a:r>
              <a:rPr altLang="en-IN" b="1" sz="3700" lang="en-US">
                <a:solidFill>
                  <a:srgbClr val="7030A0"/>
                </a:solidFill>
              </a:rPr>
              <a:t> </a:t>
            </a:r>
            <a:r>
              <a:rPr altLang="en-IN" b="1" sz="3700" lang="en-US">
                <a:solidFill>
                  <a:srgbClr val="7030A0"/>
                </a:solidFill>
              </a:rPr>
              <a:t> </a:t>
            </a:r>
            <a:r>
              <a:rPr altLang="en-IN" b="1" sz="3700" lang="en-US">
                <a:solidFill>
                  <a:srgbClr val="7030A0"/>
                </a:solidFill>
              </a:rPr>
              <a:t>L</a:t>
            </a:r>
            <a:r>
              <a:rPr altLang="en-IN" b="1" sz="3700" lang="en-US">
                <a:solidFill>
                  <a:srgbClr val="7030A0"/>
                </a:solidFill>
              </a:rPr>
              <a:t>i</a:t>
            </a:r>
            <a:r>
              <a:rPr altLang="en-IN" b="1" sz="3700" lang="en-US">
                <a:solidFill>
                  <a:srgbClr val="7030A0"/>
                </a:solidFill>
              </a:rPr>
              <a:t>k</a:t>
            </a:r>
            <a:r>
              <a:rPr altLang="en-IN" b="1" sz="3700" lang="en-US">
                <a:solidFill>
                  <a:srgbClr val="7030A0"/>
                </a:solidFill>
              </a:rPr>
              <a:t>e</a:t>
            </a:r>
            <a:r>
              <a:rPr altLang="en-IN" b="1" sz="3700" lang="en-US">
                <a:solidFill>
                  <a:srgbClr val="7030A0"/>
                </a:solidFill>
              </a:rPr>
              <a:t>,</a:t>
            </a:r>
            <a:r>
              <a:rPr altLang="en-IN" b="1" sz="3700" lang="en-US">
                <a:solidFill>
                  <a:srgbClr val="7030A0"/>
                </a:solidFill>
              </a:rPr>
              <a:t> </a:t>
            </a:r>
            <a:r>
              <a:rPr altLang="en-IN" b="1" sz="3700" lang="en-US">
                <a:solidFill>
                  <a:srgbClr val="7030A0"/>
                </a:solidFill>
              </a:rPr>
              <a:t>S</a:t>
            </a:r>
            <a:r>
              <a:rPr altLang="en-IN" b="1" sz="3700" lang="en-US">
                <a:solidFill>
                  <a:srgbClr val="7030A0"/>
                </a:solidFill>
              </a:rPr>
              <a:t>u</a:t>
            </a:r>
            <a:r>
              <a:rPr altLang="en-IN" b="1" sz="3700" lang="en-US">
                <a:solidFill>
                  <a:srgbClr val="7030A0"/>
                </a:solidFill>
              </a:rPr>
              <a:t>b</a:t>
            </a:r>
            <a:r>
              <a:rPr altLang="en-IN" b="1" sz="3700" lang="en-US">
                <a:solidFill>
                  <a:srgbClr val="7030A0"/>
                </a:solidFill>
              </a:rPr>
              <a:t>s</a:t>
            </a:r>
            <a:r>
              <a:rPr altLang="en-IN" b="1" sz="3700" lang="en-US">
                <a:solidFill>
                  <a:srgbClr val="7030A0"/>
                </a:solidFill>
              </a:rPr>
              <a:t>c</a:t>
            </a:r>
            <a:r>
              <a:rPr altLang="en-IN" b="1" sz="3700" lang="en-US">
                <a:solidFill>
                  <a:srgbClr val="7030A0"/>
                </a:solidFill>
              </a:rPr>
              <a:t>r</a:t>
            </a:r>
            <a:r>
              <a:rPr altLang="en-IN" b="1" sz="3700" lang="en-US">
                <a:solidFill>
                  <a:srgbClr val="7030A0"/>
                </a:solidFill>
              </a:rPr>
              <a:t>i</a:t>
            </a:r>
            <a:r>
              <a:rPr altLang="en-IN" b="1" sz="3700" lang="en-US">
                <a:solidFill>
                  <a:srgbClr val="7030A0"/>
                </a:solidFill>
              </a:rPr>
              <a:t>b</a:t>
            </a:r>
            <a:r>
              <a:rPr altLang="en-IN" b="1" sz="3700" lang="en-US">
                <a:solidFill>
                  <a:srgbClr val="7030A0"/>
                </a:solidFill>
              </a:rPr>
              <a:t>e</a:t>
            </a:r>
            <a:r>
              <a:rPr altLang="en-IN" b="1" sz="3700" lang="en-US">
                <a:solidFill>
                  <a:srgbClr val="7030A0"/>
                </a:solidFill>
              </a:rPr>
              <a:t> </a:t>
            </a:r>
            <a:r>
              <a:rPr altLang="en-IN" b="1" sz="3700" lang="en-US">
                <a:solidFill>
                  <a:srgbClr val="7030A0"/>
                </a:solidFill>
              </a:rPr>
              <a:t>a</a:t>
            </a:r>
            <a:r>
              <a:rPr altLang="en-IN" b="1" sz="3700" lang="en-US">
                <a:solidFill>
                  <a:srgbClr val="7030A0"/>
                </a:solidFill>
              </a:rPr>
              <a:t>n</a:t>
            </a:r>
            <a:r>
              <a:rPr altLang="en-IN" b="1" sz="3700" lang="en-US">
                <a:solidFill>
                  <a:srgbClr val="7030A0"/>
                </a:solidFill>
              </a:rPr>
              <a:t>d</a:t>
            </a:r>
            <a:r>
              <a:rPr altLang="en-IN" b="1" sz="3700" lang="en-US">
                <a:solidFill>
                  <a:srgbClr val="7030A0"/>
                </a:solidFill>
              </a:rPr>
              <a:t> </a:t>
            </a:r>
            <a:r>
              <a:rPr altLang="en-IN" b="1" sz="3700" lang="en-US">
                <a:solidFill>
                  <a:srgbClr val="7030A0"/>
                </a:solidFill>
              </a:rPr>
              <a:t>S</a:t>
            </a:r>
            <a:r>
              <a:rPr altLang="en-IN" b="1" sz="3700" lang="en-US">
                <a:solidFill>
                  <a:srgbClr val="7030A0"/>
                </a:solidFill>
              </a:rPr>
              <a:t>h</a:t>
            </a:r>
            <a:r>
              <a:rPr altLang="en-IN" b="1" sz="3700" lang="en-US">
                <a:solidFill>
                  <a:srgbClr val="7030A0"/>
                </a:solidFill>
              </a:rPr>
              <a:t>a</a:t>
            </a:r>
            <a:r>
              <a:rPr altLang="en-IN" b="1" sz="3700" lang="en-US">
                <a:solidFill>
                  <a:srgbClr val="7030A0"/>
                </a:solidFill>
              </a:rPr>
              <a:t>r</a:t>
            </a:r>
            <a:r>
              <a:rPr altLang="en-IN" b="1" sz="3700" lang="en-US">
                <a:solidFill>
                  <a:srgbClr val="7030A0"/>
                </a:solidFill>
              </a:rPr>
              <a:t>e</a:t>
            </a:r>
            <a:endParaRPr b="1" sz="3700" lang="en-GB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3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2" name="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GB"/>
          </a:p>
        </p:txBody>
      </p:sp>
      <p:sp>
        <p:nvSpPr>
          <p:cNvPr id="1048623" name=""/>
          <p:cNvSpPr>
            <a:spLocks noGrp="1"/>
          </p:cNvSpPr>
          <p:nvPr>
            <p:ph idx="1"/>
          </p:nvPr>
        </p:nvSpPr>
        <p:spPr/>
        <p:txBody>
          <a:bodyPr/>
          <a:p>
            <a:endParaRPr lang="en-GB"/>
          </a:p>
        </p:txBody>
      </p:sp>
      <p:pic>
        <p:nvPicPr>
          <p:cNvPr id="2097157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1905720" y="1367711"/>
            <a:ext cx="5332560" cy="4122578"/>
          </a:xfrm>
          <a:prstGeom prst="rect"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3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4" name="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en-IN" b="1" sz="2400" lang="en-US">
                <a:solidFill>
                  <a:srgbClr val="C00000"/>
                </a:solidFill>
              </a:rPr>
              <a:t>C</a:t>
            </a:r>
            <a:r>
              <a:rPr altLang="en-IN" b="1" sz="2400" lang="en-US">
                <a:solidFill>
                  <a:srgbClr val="C00000"/>
                </a:solidFill>
              </a:rPr>
              <a:t>o</a:t>
            </a:r>
            <a:r>
              <a:rPr altLang="en-IN" b="1" sz="2400" lang="en-US">
                <a:solidFill>
                  <a:srgbClr val="C00000"/>
                </a:solidFill>
              </a:rPr>
              <a:t>n</a:t>
            </a:r>
            <a:r>
              <a:rPr altLang="en-IN" b="1" sz="2400" lang="en-US">
                <a:solidFill>
                  <a:srgbClr val="C00000"/>
                </a:solidFill>
              </a:rPr>
              <a:t>s</a:t>
            </a:r>
            <a:r>
              <a:rPr altLang="en-IN" b="1" sz="2400" lang="en-US">
                <a:solidFill>
                  <a:srgbClr val="C00000"/>
                </a:solidFill>
              </a:rPr>
              <a:t>i</a:t>
            </a:r>
            <a:r>
              <a:rPr altLang="en-IN" b="1" sz="2400" lang="en-US">
                <a:solidFill>
                  <a:srgbClr val="C00000"/>
                </a:solidFill>
              </a:rPr>
              <a:t>d</a:t>
            </a:r>
            <a:r>
              <a:rPr altLang="en-IN" b="1" sz="2400" lang="en-US">
                <a:solidFill>
                  <a:srgbClr val="C00000"/>
                </a:solidFill>
              </a:rPr>
              <a:t>e</a:t>
            </a:r>
            <a:r>
              <a:rPr altLang="en-IN" b="1" sz="2400" lang="en-US">
                <a:solidFill>
                  <a:srgbClr val="C00000"/>
                </a:solidFill>
              </a:rPr>
              <a:t>r</a:t>
            </a:r>
            <a:r>
              <a:rPr altLang="en-IN" b="1" sz="2400" lang="en-US">
                <a:solidFill>
                  <a:srgbClr val="C00000"/>
                </a:solidFill>
              </a:rPr>
              <a:t> </a:t>
            </a:r>
            <a:r>
              <a:rPr altLang="en-IN" b="1" sz="2400" lang="en-US">
                <a:solidFill>
                  <a:srgbClr val="C00000"/>
                </a:solidFill>
              </a:rPr>
              <a:t>t</a:t>
            </a:r>
            <a:r>
              <a:rPr altLang="en-IN" b="1" sz="2400" lang="en-US">
                <a:solidFill>
                  <a:srgbClr val="C00000"/>
                </a:solidFill>
              </a:rPr>
              <a:t>h</a:t>
            </a:r>
            <a:r>
              <a:rPr altLang="en-IN" b="1" sz="2400" lang="en-US">
                <a:solidFill>
                  <a:srgbClr val="C00000"/>
                </a:solidFill>
              </a:rPr>
              <a:t>e</a:t>
            </a:r>
            <a:r>
              <a:rPr altLang="en-IN" b="1" sz="2400" lang="en-US">
                <a:solidFill>
                  <a:srgbClr val="C00000"/>
                </a:solidFill>
              </a:rPr>
              <a:t> </a:t>
            </a:r>
            <a:r>
              <a:rPr altLang="en-IN" b="1" sz="2400" lang="en-US">
                <a:solidFill>
                  <a:srgbClr val="C00000"/>
                </a:solidFill>
              </a:rPr>
              <a:t>ionisation </a:t>
            </a:r>
            <a:r>
              <a:rPr altLang="en-IN" b="1" sz="2400" lang="en-US">
                <a:solidFill>
                  <a:srgbClr val="C00000"/>
                </a:solidFill>
              </a:rPr>
              <a:t>o</a:t>
            </a:r>
            <a:r>
              <a:rPr altLang="en-IN" b="1" sz="2400" lang="en-US">
                <a:solidFill>
                  <a:srgbClr val="C00000"/>
                </a:solidFill>
              </a:rPr>
              <a:t>f</a:t>
            </a:r>
            <a:r>
              <a:rPr altLang="en-IN" b="1" sz="2400" lang="en-US">
                <a:solidFill>
                  <a:srgbClr val="C00000"/>
                </a:solidFill>
              </a:rPr>
              <a:t> </a:t>
            </a:r>
            <a:r>
              <a:rPr altLang="en-IN" b="1" sz="2400" lang="en-US">
                <a:solidFill>
                  <a:srgbClr val="C00000"/>
                </a:solidFill>
              </a:rPr>
              <a:t>f</a:t>
            </a:r>
            <a:r>
              <a:rPr altLang="en-IN" b="1" sz="2400" lang="en-US">
                <a:solidFill>
                  <a:srgbClr val="C00000"/>
                </a:solidFill>
              </a:rPr>
              <a:t>o</a:t>
            </a:r>
            <a:r>
              <a:rPr altLang="en-IN" b="1" sz="2400" lang="en-US">
                <a:solidFill>
                  <a:srgbClr val="C00000"/>
                </a:solidFill>
              </a:rPr>
              <a:t>l</a:t>
            </a:r>
            <a:r>
              <a:rPr altLang="en-IN" b="1" sz="2400" lang="en-US">
                <a:solidFill>
                  <a:srgbClr val="C00000"/>
                </a:solidFill>
              </a:rPr>
              <a:t>l</a:t>
            </a:r>
            <a:r>
              <a:rPr altLang="en-IN" b="1" sz="2400" lang="en-US">
                <a:solidFill>
                  <a:srgbClr val="C00000"/>
                </a:solidFill>
              </a:rPr>
              <a:t>o</a:t>
            </a:r>
            <a:r>
              <a:rPr altLang="en-IN" b="1" sz="2400" lang="en-US">
                <a:solidFill>
                  <a:srgbClr val="C00000"/>
                </a:solidFill>
              </a:rPr>
              <a:t>w</a:t>
            </a:r>
            <a:r>
              <a:rPr altLang="en-IN" b="1" sz="2400" lang="en-US">
                <a:solidFill>
                  <a:srgbClr val="C00000"/>
                </a:solidFill>
              </a:rPr>
              <a:t>ing</a:t>
            </a:r>
            <a:r>
              <a:rPr altLang="en-IN" b="1" sz="2400" lang="en-US">
                <a:solidFill>
                  <a:srgbClr val="C00000"/>
                </a:solidFill>
              </a:rPr>
              <a:t> </a:t>
            </a:r>
            <a:r>
              <a:rPr altLang="en-IN" b="1" sz="2400" lang="en-US">
                <a:solidFill>
                  <a:srgbClr val="C00000"/>
                </a:solidFill>
              </a:rPr>
              <a:t>e</a:t>
            </a:r>
            <a:r>
              <a:rPr altLang="en-IN" b="1" sz="2400" lang="en-US">
                <a:solidFill>
                  <a:srgbClr val="C00000"/>
                </a:solidFill>
              </a:rPr>
              <a:t>l</a:t>
            </a:r>
            <a:r>
              <a:rPr altLang="en-IN" b="1" sz="2400" lang="en-US">
                <a:solidFill>
                  <a:srgbClr val="C00000"/>
                </a:solidFill>
              </a:rPr>
              <a:t>e</a:t>
            </a:r>
            <a:r>
              <a:rPr altLang="en-IN" b="1" sz="2400" lang="en-US">
                <a:solidFill>
                  <a:srgbClr val="C00000"/>
                </a:solidFill>
              </a:rPr>
              <a:t>c</a:t>
            </a:r>
            <a:r>
              <a:rPr altLang="en-IN" b="1" sz="2400" lang="en-US">
                <a:solidFill>
                  <a:srgbClr val="C00000"/>
                </a:solidFill>
              </a:rPr>
              <a:t>t</a:t>
            </a:r>
            <a:r>
              <a:rPr altLang="en-IN" b="1" sz="2400" lang="en-US">
                <a:solidFill>
                  <a:srgbClr val="C00000"/>
                </a:solidFill>
              </a:rPr>
              <a:t>r</a:t>
            </a:r>
            <a:r>
              <a:rPr altLang="en-IN" b="1" sz="2400" lang="en-US">
                <a:solidFill>
                  <a:srgbClr val="C00000"/>
                </a:solidFill>
              </a:rPr>
              <a:t>o</a:t>
            </a:r>
            <a:r>
              <a:rPr altLang="en-IN" b="1" sz="2400" lang="en-US">
                <a:solidFill>
                  <a:srgbClr val="C00000"/>
                </a:solidFill>
              </a:rPr>
              <a:t>l</a:t>
            </a:r>
            <a:r>
              <a:rPr altLang="en-IN" b="1" sz="2400" lang="en-US">
                <a:solidFill>
                  <a:srgbClr val="C00000"/>
                </a:solidFill>
              </a:rPr>
              <a:t>y</a:t>
            </a:r>
            <a:r>
              <a:rPr altLang="en-IN" b="1" sz="2400" lang="en-US">
                <a:solidFill>
                  <a:srgbClr val="C00000"/>
                </a:solidFill>
              </a:rPr>
              <a:t>t</a:t>
            </a:r>
            <a:r>
              <a:rPr altLang="en-IN" b="1" sz="2400" lang="en-US">
                <a:solidFill>
                  <a:srgbClr val="C00000"/>
                </a:solidFill>
              </a:rPr>
              <a:t>e</a:t>
            </a:r>
            <a:r>
              <a:rPr altLang="en-IN" b="1" sz="2400" lang="en-US">
                <a:solidFill>
                  <a:srgbClr val="C00000"/>
                </a:solidFill>
              </a:rPr>
              <a:t>s</a:t>
            </a:r>
            <a:r>
              <a:rPr altLang="en-IN" b="1" sz="2400" lang="en-US">
                <a:solidFill>
                  <a:srgbClr val="C00000"/>
                </a:solidFill>
              </a:rPr>
              <a:t> </a:t>
            </a:r>
            <a:r>
              <a:rPr altLang="en-IN" b="1" sz="2400" lang="en-US">
                <a:solidFill>
                  <a:srgbClr val="C00000"/>
                </a:solidFill>
              </a:rPr>
              <a:t>i</a:t>
            </a:r>
            <a:r>
              <a:rPr altLang="en-IN" b="1" sz="2400" lang="en-US">
                <a:solidFill>
                  <a:srgbClr val="C00000"/>
                </a:solidFill>
              </a:rPr>
              <a:t>n</a:t>
            </a:r>
            <a:r>
              <a:rPr altLang="en-IN" b="1" sz="2400" lang="en-US">
                <a:solidFill>
                  <a:srgbClr val="C00000"/>
                </a:solidFill>
              </a:rPr>
              <a:t> </a:t>
            </a:r>
            <a:r>
              <a:rPr altLang="en-IN" b="1" sz="2400" lang="en-US">
                <a:solidFill>
                  <a:srgbClr val="C00000"/>
                </a:solidFill>
              </a:rPr>
              <a:t>w</a:t>
            </a:r>
            <a:r>
              <a:rPr altLang="en-IN" b="1" sz="2400" lang="en-US">
                <a:solidFill>
                  <a:srgbClr val="C00000"/>
                </a:solidFill>
              </a:rPr>
              <a:t>a</a:t>
            </a:r>
            <a:r>
              <a:rPr altLang="en-IN" b="1" sz="2400" lang="en-US">
                <a:solidFill>
                  <a:srgbClr val="C00000"/>
                </a:solidFill>
              </a:rPr>
              <a:t>t</a:t>
            </a:r>
            <a:r>
              <a:rPr altLang="en-IN" b="1" sz="2400" lang="en-US">
                <a:solidFill>
                  <a:srgbClr val="C00000"/>
                </a:solidFill>
              </a:rPr>
              <a:t>e</a:t>
            </a:r>
            <a:r>
              <a:rPr altLang="en-IN" b="1" sz="2400" lang="en-US">
                <a:solidFill>
                  <a:srgbClr val="C00000"/>
                </a:solidFill>
              </a:rPr>
              <a:t>r</a:t>
            </a:r>
            <a:endParaRPr b="1" sz="2400" lang="en-GB">
              <a:solidFill>
                <a:srgbClr val="C00000"/>
              </a:solidFill>
            </a:endParaRPr>
          </a:p>
        </p:txBody>
      </p:sp>
      <p:sp>
        <p:nvSpPr>
          <p:cNvPr id="1048625" name=""/>
          <p:cNvSpPr>
            <a:spLocks noGrp="1"/>
          </p:cNvSpPr>
          <p:nvPr>
            <p:ph idx="1"/>
          </p:nvPr>
        </p:nvSpPr>
        <p:spPr/>
        <p:txBody>
          <a:bodyPr/>
          <a:p>
            <a:pPr indent="0" marL="0">
              <a:buNone/>
            </a:pPr>
            <a:endParaRPr lang="en-GB"/>
          </a:p>
        </p:txBody>
      </p:sp>
      <p:pic>
        <p:nvPicPr>
          <p:cNvPr id="2097158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326326" y="1825624"/>
            <a:ext cx="8491347" cy="3758086"/>
          </a:xfrm>
          <a:prstGeom prst="rect"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3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6" name="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en-IN" lang="en-US">
                <a:solidFill>
                  <a:srgbClr val="C00000"/>
                </a:solidFill>
              </a:rPr>
              <a:t>I</a:t>
            </a:r>
            <a:r>
              <a:rPr altLang="en-IN" lang="en-US">
                <a:solidFill>
                  <a:srgbClr val="C00000"/>
                </a:solidFill>
              </a:rPr>
              <a:t>o</a:t>
            </a:r>
            <a:r>
              <a:rPr altLang="en-IN" lang="en-US">
                <a:solidFill>
                  <a:srgbClr val="C00000"/>
                </a:solidFill>
              </a:rPr>
              <a:t>n</a:t>
            </a:r>
            <a:r>
              <a:rPr altLang="en-IN" lang="en-US">
                <a:solidFill>
                  <a:srgbClr val="C00000"/>
                </a:solidFill>
              </a:rPr>
              <a:t>i</a:t>
            </a:r>
            <a:r>
              <a:rPr altLang="en-IN" lang="en-US">
                <a:solidFill>
                  <a:srgbClr val="C00000"/>
                </a:solidFill>
              </a:rPr>
              <a:t>c</a:t>
            </a:r>
            <a:r>
              <a:rPr altLang="en-IN" lang="en-US">
                <a:solidFill>
                  <a:srgbClr val="C00000"/>
                </a:solidFill>
              </a:rPr>
              <a:t> </a:t>
            </a:r>
            <a:r>
              <a:rPr altLang="en-IN" lang="en-US">
                <a:solidFill>
                  <a:srgbClr val="C00000"/>
                </a:solidFill>
              </a:rPr>
              <a:t>e</a:t>
            </a:r>
            <a:r>
              <a:rPr altLang="en-IN" lang="en-US">
                <a:solidFill>
                  <a:srgbClr val="C00000"/>
                </a:solidFill>
              </a:rPr>
              <a:t>q</a:t>
            </a:r>
            <a:r>
              <a:rPr altLang="en-IN" lang="en-US">
                <a:solidFill>
                  <a:srgbClr val="C00000"/>
                </a:solidFill>
              </a:rPr>
              <a:t>u</a:t>
            </a:r>
            <a:r>
              <a:rPr altLang="en-IN" lang="en-US">
                <a:solidFill>
                  <a:srgbClr val="C00000"/>
                </a:solidFill>
              </a:rPr>
              <a:t>i</a:t>
            </a:r>
            <a:r>
              <a:rPr altLang="en-IN" lang="en-US">
                <a:solidFill>
                  <a:srgbClr val="C00000"/>
                </a:solidFill>
              </a:rPr>
              <a:t>l</a:t>
            </a:r>
            <a:r>
              <a:rPr altLang="en-IN" lang="en-US">
                <a:solidFill>
                  <a:srgbClr val="C00000"/>
                </a:solidFill>
              </a:rPr>
              <a:t>i</a:t>
            </a:r>
            <a:r>
              <a:rPr altLang="en-IN" lang="en-US">
                <a:solidFill>
                  <a:srgbClr val="C00000"/>
                </a:solidFill>
              </a:rPr>
              <a:t>b</a:t>
            </a:r>
            <a:r>
              <a:rPr altLang="en-IN" lang="en-US">
                <a:solidFill>
                  <a:srgbClr val="C00000"/>
                </a:solidFill>
              </a:rPr>
              <a:t>r</a:t>
            </a:r>
            <a:r>
              <a:rPr altLang="en-IN" lang="en-US">
                <a:solidFill>
                  <a:srgbClr val="C00000"/>
                </a:solidFill>
              </a:rPr>
              <a:t>i</a:t>
            </a:r>
            <a:r>
              <a:rPr altLang="en-IN" lang="en-US">
                <a:solidFill>
                  <a:srgbClr val="C00000"/>
                </a:solidFill>
              </a:rPr>
              <a:t>a</a:t>
            </a:r>
            <a:endParaRPr lang="en-GB">
              <a:solidFill>
                <a:srgbClr val="C00000"/>
              </a:solidFill>
            </a:endParaRPr>
          </a:p>
        </p:txBody>
      </p:sp>
      <p:sp>
        <p:nvSpPr>
          <p:cNvPr id="1048627" name="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altLang="en-IN" lang="en-US"/>
              <a:t>T</a:t>
            </a:r>
            <a:r>
              <a:rPr altLang="en-IN" lang="en-US"/>
              <a:t>h</a:t>
            </a:r>
            <a:r>
              <a:rPr altLang="en-IN" lang="en-US"/>
              <a:t>e</a:t>
            </a:r>
            <a:r>
              <a:rPr altLang="en-IN" lang="en-US"/>
              <a:t> </a:t>
            </a:r>
            <a:r>
              <a:rPr altLang="en-IN" lang="en-US"/>
              <a:t>i</a:t>
            </a:r>
            <a:r>
              <a:rPr altLang="en-IN" lang="en-US"/>
              <a:t>o</a:t>
            </a:r>
            <a:r>
              <a:rPr altLang="en-IN" lang="en-US"/>
              <a:t>n</a:t>
            </a:r>
            <a:r>
              <a:rPr altLang="en-IN" lang="en-US"/>
              <a:t>s</a:t>
            </a:r>
            <a:r>
              <a:rPr altLang="en-IN" lang="en-US"/>
              <a:t> </a:t>
            </a:r>
            <a:r>
              <a:rPr altLang="en-IN" lang="en-US"/>
              <a:t>p</a:t>
            </a:r>
            <a:r>
              <a:rPr altLang="en-IN" lang="en-US"/>
              <a:t>r</a:t>
            </a:r>
            <a:r>
              <a:rPr altLang="en-IN" lang="en-US"/>
              <a:t>o</a:t>
            </a:r>
            <a:r>
              <a:rPr altLang="en-IN" lang="en-US"/>
              <a:t>d</a:t>
            </a:r>
            <a:r>
              <a:rPr altLang="en-IN" lang="en-US"/>
              <a:t>u</a:t>
            </a:r>
            <a:r>
              <a:rPr altLang="en-IN" lang="en-US"/>
              <a:t>c</a:t>
            </a:r>
            <a:r>
              <a:rPr altLang="en-IN" lang="en-US"/>
              <a:t>e</a:t>
            </a:r>
            <a:r>
              <a:rPr altLang="en-IN" lang="en-US"/>
              <a:t>d</a:t>
            </a:r>
            <a:r>
              <a:rPr altLang="en-IN" lang="en-US"/>
              <a:t> </a:t>
            </a:r>
            <a:r>
              <a:rPr altLang="en-IN" lang="en-US"/>
              <a:t>b</a:t>
            </a:r>
            <a:r>
              <a:rPr altLang="en-IN" lang="en-US"/>
              <a:t>y</a:t>
            </a:r>
            <a:r>
              <a:rPr altLang="en-IN" lang="en-US"/>
              <a:t> </a:t>
            </a:r>
            <a:r>
              <a:rPr altLang="en-IN" lang="en-US"/>
              <a:t>i</a:t>
            </a:r>
            <a:r>
              <a:rPr altLang="en-IN" lang="en-US"/>
              <a:t>o</a:t>
            </a:r>
            <a:r>
              <a:rPr altLang="en-IN" lang="en-US"/>
              <a:t>n</a:t>
            </a:r>
            <a:r>
              <a:rPr altLang="en-IN" lang="en-US"/>
              <a:t>i</a:t>
            </a:r>
            <a:r>
              <a:rPr altLang="en-IN" lang="en-US"/>
              <a:t>s</a:t>
            </a:r>
            <a:r>
              <a:rPr altLang="en-IN" lang="en-US"/>
              <a:t>a</a:t>
            </a:r>
            <a:r>
              <a:rPr altLang="en-IN" lang="en-US"/>
              <a:t>t</a:t>
            </a:r>
            <a:r>
              <a:rPr altLang="en-IN" lang="en-US"/>
              <a:t>i</a:t>
            </a:r>
            <a:r>
              <a:rPr altLang="en-IN" lang="en-US"/>
              <a:t>o</a:t>
            </a:r>
            <a:r>
              <a:rPr altLang="en-IN" lang="en-US"/>
              <a:t>n</a:t>
            </a:r>
            <a:r>
              <a:rPr altLang="en-IN" lang="en-US"/>
              <a:t> </a:t>
            </a:r>
            <a:r>
              <a:rPr altLang="en-IN" lang="en-US"/>
              <a:t>o</a:t>
            </a:r>
            <a:r>
              <a:rPr altLang="en-IN" lang="en-US"/>
              <a:t>f</a:t>
            </a:r>
            <a:r>
              <a:rPr altLang="en-IN" lang="en-US"/>
              <a:t> </a:t>
            </a:r>
            <a:r>
              <a:rPr altLang="en-IN" lang="en-US"/>
              <a:t>e</a:t>
            </a:r>
            <a:r>
              <a:rPr altLang="en-IN" lang="en-US"/>
              <a:t>l</a:t>
            </a:r>
            <a:r>
              <a:rPr altLang="en-IN" lang="en-US"/>
              <a:t>e</a:t>
            </a:r>
            <a:r>
              <a:rPr altLang="en-IN" lang="en-US"/>
              <a:t>c</a:t>
            </a:r>
            <a:r>
              <a:rPr altLang="en-IN" lang="en-US"/>
              <a:t>t</a:t>
            </a:r>
            <a:r>
              <a:rPr altLang="en-IN" lang="en-US"/>
              <a:t>r</a:t>
            </a:r>
            <a:r>
              <a:rPr altLang="en-IN" lang="en-US"/>
              <a:t>o</a:t>
            </a:r>
            <a:r>
              <a:rPr altLang="en-IN" lang="en-US"/>
              <a:t>l</a:t>
            </a:r>
            <a:r>
              <a:rPr altLang="en-IN" lang="en-US"/>
              <a:t>y</a:t>
            </a:r>
            <a:r>
              <a:rPr altLang="en-IN" lang="en-US"/>
              <a:t>t</a:t>
            </a:r>
            <a:r>
              <a:rPr altLang="en-IN" lang="en-US"/>
              <a:t>e</a:t>
            </a:r>
            <a:r>
              <a:rPr altLang="en-IN" lang="en-US"/>
              <a:t>s</a:t>
            </a:r>
            <a:r>
              <a:rPr altLang="en-IN" lang="en-US"/>
              <a:t> </a:t>
            </a:r>
            <a:r>
              <a:rPr altLang="en-IN" lang="en-US">
                <a:solidFill>
                  <a:srgbClr val="0000FF"/>
                </a:solidFill>
              </a:rPr>
              <a:t>c</a:t>
            </a:r>
            <a:r>
              <a:rPr altLang="en-IN" lang="en-US">
                <a:solidFill>
                  <a:srgbClr val="0000FF"/>
                </a:solidFill>
              </a:rPr>
              <a:t>o</a:t>
            </a:r>
            <a:r>
              <a:rPr altLang="en-IN" lang="en-US">
                <a:solidFill>
                  <a:srgbClr val="0000FF"/>
                </a:solidFill>
              </a:rPr>
              <a:t>m</a:t>
            </a:r>
            <a:r>
              <a:rPr altLang="en-IN" lang="en-US">
                <a:solidFill>
                  <a:srgbClr val="0000FF"/>
                </a:solidFill>
              </a:rPr>
              <a:t>b</a:t>
            </a:r>
            <a:r>
              <a:rPr altLang="en-IN" lang="en-US">
                <a:solidFill>
                  <a:srgbClr val="0000FF"/>
                </a:solidFill>
              </a:rPr>
              <a:t>i</a:t>
            </a:r>
            <a:r>
              <a:rPr altLang="en-IN" lang="en-US">
                <a:solidFill>
                  <a:srgbClr val="0000FF"/>
                </a:solidFill>
              </a:rPr>
              <a:t>n</a:t>
            </a:r>
            <a:r>
              <a:rPr altLang="en-IN" lang="en-US">
                <a:solidFill>
                  <a:srgbClr val="0000FF"/>
                </a:solidFill>
              </a:rPr>
              <a:t>e</a:t>
            </a:r>
            <a:r>
              <a:rPr altLang="en-IN" lang="en-US">
                <a:solidFill>
                  <a:srgbClr val="0000FF"/>
                </a:solidFill>
              </a:rPr>
              <a:t> </a:t>
            </a:r>
            <a:r>
              <a:rPr altLang="en-IN" lang="en-US">
                <a:solidFill>
                  <a:srgbClr val="0000FF"/>
                </a:solidFill>
              </a:rPr>
              <a:t>b</a:t>
            </a:r>
            <a:r>
              <a:rPr altLang="en-IN" lang="en-US">
                <a:solidFill>
                  <a:srgbClr val="0000FF"/>
                </a:solidFill>
              </a:rPr>
              <a:t>a</a:t>
            </a:r>
            <a:r>
              <a:rPr altLang="en-IN" lang="en-US">
                <a:solidFill>
                  <a:srgbClr val="0000FF"/>
                </a:solidFill>
              </a:rPr>
              <a:t>c</a:t>
            </a:r>
            <a:r>
              <a:rPr altLang="en-IN" lang="en-US">
                <a:solidFill>
                  <a:srgbClr val="0000FF"/>
                </a:solidFill>
              </a:rPr>
              <a:t>k</a:t>
            </a:r>
            <a:r>
              <a:rPr altLang="en-IN" lang="en-US"/>
              <a:t> </a:t>
            </a:r>
            <a:r>
              <a:rPr altLang="en-IN" lang="en-US"/>
              <a:t>t</a:t>
            </a:r>
            <a:r>
              <a:rPr altLang="en-IN" lang="en-US"/>
              <a:t>o</a:t>
            </a:r>
            <a:r>
              <a:rPr altLang="en-IN" lang="en-US"/>
              <a:t> </a:t>
            </a:r>
            <a:r>
              <a:rPr altLang="en-IN" lang="en-US"/>
              <a:t>g</a:t>
            </a:r>
            <a:r>
              <a:rPr altLang="en-IN" lang="en-US"/>
              <a:t>i</a:t>
            </a:r>
            <a:r>
              <a:rPr altLang="en-IN" lang="en-US"/>
              <a:t>v</a:t>
            </a:r>
            <a:r>
              <a:rPr altLang="en-IN" lang="en-US"/>
              <a:t>e</a:t>
            </a:r>
            <a:r>
              <a:rPr altLang="en-IN" lang="en-US"/>
              <a:t> </a:t>
            </a:r>
            <a:r>
              <a:rPr altLang="en-IN" lang="en-US"/>
              <a:t>u</a:t>
            </a:r>
            <a:r>
              <a:rPr altLang="en-IN" lang="en-US"/>
              <a:t>n</a:t>
            </a:r>
            <a:r>
              <a:rPr altLang="en-IN" lang="en-US"/>
              <a:t>-</a:t>
            </a:r>
            <a:r>
              <a:rPr altLang="en-IN" lang="en-US"/>
              <a:t> </a:t>
            </a:r>
            <a:r>
              <a:rPr altLang="en-IN" lang="en-US"/>
              <a:t>d</a:t>
            </a:r>
            <a:r>
              <a:rPr altLang="en-IN" lang="en-US"/>
              <a:t>i</a:t>
            </a:r>
            <a:r>
              <a:rPr altLang="en-IN" lang="en-US"/>
              <a:t>s</a:t>
            </a:r>
            <a:r>
              <a:rPr altLang="en-IN" lang="en-US"/>
              <a:t>s</a:t>
            </a:r>
            <a:r>
              <a:rPr altLang="en-IN" lang="en-US"/>
              <a:t>o</a:t>
            </a:r>
            <a:r>
              <a:rPr altLang="en-IN" lang="en-US"/>
              <a:t>c</a:t>
            </a:r>
            <a:r>
              <a:rPr altLang="en-IN" lang="en-US"/>
              <a:t>i</a:t>
            </a:r>
            <a:r>
              <a:rPr altLang="en-IN" lang="en-US"/>
              <a:t>a</a:t>
            </a:r>
            <a:r>
              <a:rPr altLang="en-IN" lang="en-US"/>
              <a:t>t</a:t>
            </a:r>
            <a:r>
              <a:rPr altLang="en-IN" lang="en-US"/>
              <a:t>e</a:t>
            </a:r>
            <a:r>
              <a:rPr altLang="en-IN" lang="en-US"/>
              <a:t>d</a:t>
            </a:r>
            <a:r>
              <a:rPr altLang="en-IN" lang="en-US"/>
              <a:t> </a:t>
            </a:r>
            <a:r>
              <a:rPr altLang="en-IN" lang="en-US"/>
              <a:t>m</a:t>
            </a:r>
            <a:r>
              <a:rPr altLang="en-IN" lang="en-US"/>
              <a:t>o</a:t>
            </a:r>
            <a:r>
              <a:rPr altLang="en-IN" lang="en-US"/>
              <a:t>l</a:t>
            </a:r>
            <a:r>
              <a:rPr altLang="en-IN" lang="en-US"/>
              <a:t>e</a:t>
            </a:r>
            <a:r>
              <a:rPr altLang="en-IN" lang="en-US"/>
              <a:t>c</a:t>
            </a:r>
            <a:r>
              <a:rPr altLang="en-IN" lang="en-US"/>
              <a:t>u</a:t>
            </a:r>
            <a:r>
              <a:rPr altLang="en-IN" lang="en-US"/>
              <a:t>l</a:t>
            </a:r>
            <a:r>
              <a:rPr altLang="en-IN" lang="en-US"/>
              <a:t>e</a:t>
            </a:r>
            <a:r>
              <a:rPr altLang="en-IN" lang="en-US"/>
              <a:t>s</a:t>
            </a:r>
            <a:r>
              <a:rPr altLang="en-IN" lang="en-US"/>
              <a:t>.</a:t>
            </a:r>
            <a:r>
              <a:rPr altLang="en-IN" lang="en-US"/>
              <a:t> </a:t>
            </a:r>
            <a:endParaRPr lang="en-GB"/>
          </a:p>
          <a:p>
            <a:endParaRPr lang="en-GB"/>
          </a:p>
          <a:p>
            <a:r>
              <a:rPr altLang="en-IN" lang="en-US"/>
              <a:t>T</a:t>
            </a:r>
            <a:r>
              <a:rPr altLang="en-IN" lang="en-US"/>
              <a:t>h</a:t>
            </a:r>
            <a:r>
              <a:rPr altLang="en-IN" lang="en-US"/>
              <a:t>e</a:t>
            </a:r>
            <a:r>
              <a:rPr altLang="en-IN" lang="en-US"/>
              <a:t>r</a:t>
            </a:r>
            <a:r>
              <a:rPr altLang="en-IN" lang="en-US"/>
              <a:t>e</a:t>
            </a:r>
            <a:r>
              <a:rPr altLang="en-IN" lang="en-US"/>
              <a:t> </a:t>
            </a:r>
            <a:r>
              <a:rPr altLang="en-IN" lang="en-US"/>
              <a:t>exist</a:t>
            </a:r>
            <a:r>
              <a:rPr altLang="en-IN" lang="en-US"/>
              <a:t> </a:t>
            </a:r>
            <a:r>
              <a:rPr altLang="en-IN" lang="en-US">
                <a:solidFill>
                  <a:srgbClr val="008000"/>
                </a:solidFill>
              </a:rPr>
              <a:t>e</a:t>
            </a:r>
            <a:r>
              <a:rPr altLang="en-IN" lang="en-US">
                <a:solidFill>
                  <a:srgbClr val="008000"/>
                </a:solidFill>
              </a:rPr>
              <a:t>q</a:t>
            </a:r>
            <a:r>
              <a:rPr altLang="en-IN" lang="en-US">
                <a:solidFill>
                  <a:srgbClr val="008000"/>
                </a:solidFill>
              </a:rPr>
              <a:t>u</a:t>
            </a:r>
            <a:r>
              <a:rPr altLang="en-IN" lang="en-US">
                <a:solidFill>
                  <a:srgbClr val="008000"/>
                </a:solidFill>
              </a:rPr>
              <a:t>i</a:t>
            </a:r>
            <a:r>
              <a:rPr altLang="en-IN" lang="en-US">
                <a:solidFill>
                  <a:srgbClr val="008000"/>
                </a:solidFill>
              </a:rPr>
              <a:t>l</a:t>
            </a:r>
            <a:r>
              <a:rPr altLang="en-IN" lang="en-US">
                <a:solidFill>
                  <a:srgbClr val="008000"/>
                </a:solidFill>
              </a:rPr>
              <a:t>i</a:t>
            </a:r>
            <a:r>
              <a:rPr altLang="en-IN" lang="en-US">
                <a:solidFill>
                  <a:srgbClr val="008000"/>
                </a:solidFill>
              </a:rPr>
              <a:t>b</a:t>
            </a:r>
            <a:r>
              <a:rPr altLang="en-IN" lang="en-US">
                <a:solidFill>
                  <a:srgbClr val="008000"/>
                </a:solidFill>
              </a:rPr>
              <a:t>rium</a:t>
            </a:r>
            <a:r>
              <a:rPr altLang="en-IN" lang="en-US">
                <a:solidFill>
                  <a:srgbClr val="008000"/>
                </a:solidFill>
              </a:rPr>
              <a:t>s</a:t>
            </a:r>
            <a:r>
              <a:rPr altLang="en-IN" lang="en-US">
                <a:solidFill>
                  <a:srgbClr val="008000"/>
                </a:solidFill>
              </a:rPr>
              <a:t> </a:t>
            </a:r>
            <a:r>
              <a:rPr altLang="en-IN" lang="en-US">
                <a:solidFill>
                  <a:srgbClr val="008000"/>
                </a:solidFill>
              </a:rPr>
              <a:t>b</a:t>
            </a:r>
            <a:r>
              <a:rPr altLang="en-IN" lang="en-US">
                <a:solidFill>
                  <a:srgbClr val="008000"/>
                </a:solidFill>
              </a:rPr>
              <a:t>e</a:t>
            </a:r>
            <a:r>
              <a:rPr altLang="en-IN" lang="en-US">
                <a:solidFill>
                  <a:srgbClr val="008000"/>
                </a:solidFill>
              </a:rPr>
              <a:t>t</a:t>
            </a:r>
            <a:r>
              <a:rPr altLang="en-IN" lang="en-US">
                <a:solidFill>
                  <a:srgbClr val="008000"/>
                </a:solidFill>
              </a:rPr>
              <a:t>w</a:t>
            </a:r>
            <a:r>
              <a:rPr altLang="en-IN" lang="en-US">
                <a:solidFill>
                  <a:srgbClr val="008000"/>
                </a:solidFill>
              </a:rPr>
              <a:t>e</a:t>
            </a:r>
            <a:r>
              <a:rPr altLang="en-IN" lang="en-US">
                <a:solidFill>
                  <a:srgbClr val="008000"/>
                </a:solidFill>
              </a:rPr>
              <a:t>e</a:t>
            </a:r>
            <a:r>
              <a:rPr altLang="en-IN" lang="en-US">
                <a:solidFill>
                  <a:srgbClr val="008000"/>
                </a:solidFill>
              </a:rPr>
              <a:t>n</a:t>
            </a:r>
            <a:r>
              <a:rPr altLang="en-IN" lang="en-US">
                <a:solidFill>
                  <a:srgbClr val="008000"/>
                </a:solidFill>
              </a:rPr>
              <a:t> </a:t>
            </a:r>
            <a:r>
              <a:rPr altLang="en-IN" lang="en-US">
                <a:solidFill>
                  <a:srgbClr val="008000"/>
                </a:solidFill>
              </a:rPr>
              <a:t>i</a:t>
            </a:r>
            <a:r>
              <a:rPr altLang="en-IN" lang="en-US">
                <a:solidFill>
                  <a:srgbClr val="008000"/>
                </a:solidFill>
              </a:rPr>
              <a:t>o</a:t>
            </a:r>
            <a:r>
              <a:rPr altLang="en-IN" lang="en-US">
                <a:solidFill>
                  <a:srgbClr val="008000"/>
                </a:solidFill>
              </a:rPr>
              <a:t>n</a:t>
            </a:r>
            <a:r>
              <a:rPr altLang="en-IN" lang="en-US">
                <a:solidFill>
                  <a:srgbClr val="008000"/>
                </a:solidFill>
              </a:rPr>
              <a:t>s</a:t>
            </a:r>
            <a:r>
              <a:rPr altLang="en-IN" lang="en-US">
                <a:solidFill>
                  <a:srgbClr val="008000"/>
                </a:solidFill>
              </a:rPr>
              <a:t> </a:t>
            </a:r>
            <a:r>
              <a:rPr altLang="en-IN" lang="en-US">
                <a:solidFill>
                  <a:srgbClr val="008000"/>
                </a:solidFill>
              </a:rPr>
              <a:t>p</a:t>
            </a:r>
            <a:r>
              <a:rPr altLang="en-IN" lang="en-US">
                <a:solidFill>
                  <a:srgbClr val="008000"/>
                </a:solidFill>
              </a:rPr>
              <a:t>r</a:t>
            </a:r>
            <a:r>
              <a:rPr altLang="en-IN" lang="en-US">
                <a:solidFill>
                  <a:srgbClr val="008000"/>
                </a:solidFill>
              </a:rPr>
              <a:t>o</a:t>
            </a:r>
            <a:r>
              <a:rPr altLang="en-IN" lang="en-US">
                <a:solidFill>
                  <a:srgbClr val="008000"/>
                </a:solidFill>
              </a:rPr>
              <a:t>d</a:t>
            </a:r>
            <a:r>
              <a:rPr altLang="en-IN" lang="en-US">
                <a:solidFill>
                  <a:srgbClr val="008000"/>
                </a:solidFill>
              </a:rPr>
              <a:t>u</a:t>
            </a:r>
            <a:r>
              <a:rPr altLang="en-IN" lang="en-US">
                <a:solidFill>
                  <a:srgbClr val="008000"/>
                </a:solidFill>
              </a:rPr>
              <a:t>c</a:t>
            </a:r>
            <a:r>
              <a:rPr altLang="en-IN" lang="en-US">
                <a:solidFill>
                  <a:srgbClr val="008000"/>
                </a:solidFill>
              </a:rPr>
              <a:t>e</a:t>
            </a:r>
            <a:r>
              <a:rPr altLang="en-IN" lang="en-US">
                <a:solidFill>
                  <a:srgbClr val="008000"/>
                </a:solidFill>
              </a:rPr>
              <a:t>d</a:t>
            </a:r>
            <a:r>
              <a:rPr altLang="en-IN" lang="en-US">
                <a:solidFill>
                  <a:srgbClr val="008000"/>
                </a:solidFill>
              </a:rPr>
              <a:t> </a:t>
            </a:r>
            <a:r>
              <a:rPr altLang="en-IN" lang="en-US">
                <a:solidFill>
                  <a:srgbClr val="008000"/>
                </a:solidFill>
              </a:rPr>
              <a:t>a</a:t>
            </a:r>
            <a:r>
              <a:rPr altLang="en-IN" lang="en-US">
                <a:solidFill>
                  <a:srgbClr val="008000"/>
                </a:solidFill>
              </a:rPr>
              <a:t>n</a:t>
            </a:r>
            <a:r>
              <a:rPr altLang="en-IN" lang="en-US">
                <a:solidFill>
                  <a:srgbClr val="008000"/>
                </a:solidFill>
              </a:rPr>
              <a:t>d</a:t>
            </a:r>
            <a:r>
              <a:rPr altLang="en-IN" lang="en-US">
                <a:solidFill>
                  <a:srgbClr val="008000"/>
                </a:solidFill>
              </a:rPr>
              <a:t> </a:t>
            </a:r>
            <a:r>
              <a:rPr altLang="en-IN" lang="en-US">
                <a:solidFill>
                  <a:srgbClr val="008000"/>
                </a:solidFill>
              </a:rPr>
              <a:t>u</a:t>
            </a:r>
            <a:r>
              <a:rPr altLang="en-IN" lang="en-US">
                <a:solidFill>
                  <a:srgbClr val="008000"/>
                </a:solidFill>
              </a:rPr>
              <a:t>n</a:t>
            </a:r>
            <a:r>
              <a:rPr altLang="en-IN" lang="en-US">
                <a:solidFill>
                  <a:srgbClr val="008000"/>
                </a:solidFill>
              </a:rPr>
              <a:t>-</a:t>
            </a:r>
            <a:r>
              <a:rPr altLang="en-IN" lang="en-US">
                <a:solidFill>
                  <a:srgbClr val="008000"/>
                </a:solidFill>
              </a:rPr>
              <a:t> </a:t>
            </a:r>
            <a:r>
              <a:rPr altLang="en-IN" lang="en-US">
                <a:solidFill>
                  <a:srgbClr val="008000"/>
                </a:solidFill>
              </a:rPr>
              <a:t>d</a:t>
            </a:r>
            <a:r>
              <a:rPr altLang="en-IN" lang="en-US">
                <a:solidFill>
                  <a:srgbClr val="008000"/>
                </a:solidFill>
              </a:rPr>
              <a:t>i</a:t>
            </a:r>
            <a:r>
              <a:rPr altLang="en-IN" lang="en-US">
                <a:solidFill>
                  <a:srgbClr val="008000"/>
                </a:solidFill>
              </a:rPr>
              <a:t>s</a:t>
            </a:r>
            <a:r>
              <a:rPr altLang="en-IN" lang="en-US">
                <a:solidFill>
                  <a:srgbClr val="008000"/>
                </a:solidFill>
              </a:rPr>
              <a:t>s</a:t>
            </a:r>
            <a:r>
              <a:rPr altLang="en-IN" lang="en-US">
                <a:solidFill>
                  <a:srgbClr val="008000"/>
                </a:solidFill>
              </a:rPr>
              <a:t>o</a:t>
            </a:r>
            <a:r>
              <a:rPr altLang="en-IN" lang="en-US">
                <a:solidFill>
                  <a:srgbClr val="008000"/>
                </a:solidFill>
              </a:rPr>
              <a:t>c</a:t>
            </a:r>
            <a:r>
              <a:rPr altLang="en-IN" lang="en-US">
                <a:solidFill>
                  <a:srgbClr val="008000"/>
                </a:solidFill>
              </a:rPr>
              <a:t>i</a:t>
            </a:r>
            <a:r>
              <a:rPr altLang="en-IN" lang="en-US">
                <a:solidFill>
                  <a:srgbClr val="008000"/>
                </a:solidFill>
              </a:rPr>
              <a:t>a</a:t>
            </a:r>
            <a:r>
              <a:rPr altLang="en-IN" lang="en-US">
                <a:solidFill>
                  <a:srgbClr val="008000"/>
                </a:solidFill>
              </a:rPr>
              <a:t>t</a:t>
            </a:r>
            <a:r>
              <a:rPr altLang="en-IN" lang="en-US">
                <a:solidFill>
                  <a:srgbClr val="008000"/>
                </a:solidFill>
              </a:rPr>
              <a:t>e</a:t>
            </a:r>
            <a:r>
              <a:rPr altLang="en-IN" lang="en-US">
                <a:solidFill>
                  <a:srgbClr val="008000"/>
                </a:solidFill>
              </a:rPr>
              <a:t>d</a:t>
            </a:r>
            <a:r>
              <a:rPr altLang="en-IN" lang="en-US">
                <a:solidFill>
                  <a:srgbClr val="008000"/>
                </a:solidFill>
              </a:rPr>
              <a:t> </a:t>
            </a:r>
            <a:r>
              <a:rPr altLang="en-IN" lang="en-US">
                <a:solidFill>
                  <a:srgbClr val="008000"/>
                </a:solidFill>
              </a:rPr>
              <a:t>m</a:t>
            </a:r>
            <a:r>
              <a:rPr altLang="en-IN" lang="en-US">
                <a:solidFill>
                  <a:srgbClr val="008000"/>
                </a:solidFill>
              </a:rPr>
              <a:t>o</a:t>
            </a:r>
            <a:r>
              <a:rPr altLang="en-IN" lang="en-US">
                <a:solidFill>
                  <a:srgbClr val="008000"/>
                </a:solidFill>
              </a:rPr>
              <a:t>l</a:t>
            </a:r>
            <a:r>
              <a:rPr altLang="en-IN" lang="en-US">
                <a:solidFill>
                  <a:srgbClr val="008000"/>
                </a:solidFill>
              </a:rPr>
              <a:t>e</a:t>
            </a:r>
            <a:r>
              <a:rPr altLang="en-IN" lang="en-US">
                <a:solidFill>
                  <a:srgbClr val="008000"/>
                </a:solidFill>
              </a:rPr>
              <a:t>c</a:t>
            </a:r>
            <a:r>
              <a:rPr altLang="en-IN" lang="en-US">
                <a:solidFill>
                  <a:srgbClr val="008000"/>
                </a:solidFill>
              </a:rPr>
              <a:t>u</a:t>
            </a:r>
            <a:r>
              <a:rPr altLang="en-IN" lang="en-US">
                <a:solidFill>
                  <a:srgbClr val="008000"/>
                </a:solidFill>
              </a:rPr>
              <a:t>l</a:t>
            </a:r>
            <a:r>
              <a:rPr altLang="en-IN" lang="en-US">
                <a:solidFill>
                  <a:srgbClr val="008000"/>
                </a:solidFill>
              </a:rPr>
              <a:t>e</a:t>
            </a:r>
            <a:r>
              <a:rPr altLang="en-IN" lang="en-US"/>
              <a:t> </a:t>
            </a:r>
            <a:r>
              <a:rPr altLang="en-IN" lang="en-US"/>
              <a:t>c</a:t>
            </a:r>
            <a:r>
              <a:rPr altLang="en-IN" lang="en-US"/>
              <a:t>a</a:t>
            </a:r>
            <a:r>
              <a:rPr altLang="en-IN" lang="en-US"/>
              <a:t>l</a:t>
            </a:r>
            <a:r>
              <a:rPr altLang="en-IN" lang="en-US"/>
              <a:t>l</a:t>
            </a:r>
            <a:r>
              <a:rPr altLang="en-IN" lang="en-US"/>
              <a:t>e</a:t>
            </a:r>
            <a:r>
              <a:rPr altLang="en-IN" lang="en-US"/>
              <a:t>d</a:t>
            </a:r>
            <a:r>
              <a:rPr altLang="en-IN" lang="en-US"/>
              <a:t> </a:t>
            </a:r>
            <a:r>
              <a:rPr altLang="en-IN" lang="en-US">
                <a:solidFill>
                  <a:srgbClr val="C00000"/>
                </a:solidFill>
              </a:rPr>
              <a:t>i</a:t>
            </a:r>
            <a:r>
              <a:rPr altLang="en-IN" lang="en-US">
                <a:solidFill>
                  <a:srgbClr val="C00000"/>
                </a:solidFill>
              </a:rPr>
              <a:t>o</a:t>
            </a:r>
            <a:r>
              <a:rPr altLang="en-IN" lang="en-US">
                <a:solidFill>
                  <a:srgbClr val="C00000"/>
                </a:solidFill>
              </a:rPr>
              <a:t>n</a:t>
            </a:r>
            <a:r>
              <a:rPr altLang="en-IN" lang="en-US">
                <a:solidFill>
                  <a:srgbClr val="C00000"/>
                </a:solidFill>
              </a:rPr>
              <a:t>i</a:t>
            </a:r>
            <a:r>
              <a:rPr altLang="en-IN" lang="en-US">
                <a:solidFill>
                  <a:srgbClr val="C00000"/>
                </a:solidFill>
              </a:rPr>
              <a:t>c</a:t>
            </a:r>
            <a:r>
              <a:rPr altLang="en-IN" lang="en-US">
                <a:solidFill>
                  <a:srgbClr val="C00000"/>
                </a:solidFill>
              </a:rPr>
              <a:t> </a:t>
            </a:r>
            <a:r>
              <a:rPr altLang="en-IN" lang="en-US">
                <a:solidFill>
                  <a:srgbClr val="C00000"/>
                </a:solidFill>
              </a:rPr>
              <a:t>e</a:t>
            </a:r>
            <a:r>
              <a:rPr altLang="en-IN" lang="en-US">
                <a:solidFill>
                  <a:srgbClr val="C00000"/>
                </a:solidFill>
              </a:rPr>
              <a:t>q</a:t>
            </a:r>
            <a:r>
              <a:rPr altLang="en-IN" lang="en-US">
                <a:solidFill>
                  <a:srgbClr val="C00000"/>
                </a:solidFill>
              </a:rPr>
              <a:t>u</a:t>
            </a:r>
            <a:r>
              <a:rPr altLang="en-IN" lang="en-US">
                <a:solidFill>
                  <a:srgbClr val="C00000"/>
                </a:solidFill>
              </a:rPr>
              <a:t>i</a:t>
            </a:r>
            <a:r>
              <a:rPr altLang="en-IN" lang="en-US">
                <a:solidFill>
                  <a:srgbClr val="C00000"/>
                </a:solidFill>
              </a:rPr>
              <a:t>l</a:t>
            </a:r>
            <a:r>
              <a:rPr altLang="en-IN" lang="en-US">
                <a:solidFill>
                  <a:srgbClr val="C00000"/>
                </a:solidFill>
              </a:rPr>
              <a:t>i</a:t>
            </a:r>
            <a:r>
              <a:rPr altLang="en-IN" lang="en-US">
                <a:solidFill>
                  <a:srgbClr val="C00000"/>
                </a:solidFill>
              </a:rPr>
              <a:t>b</a:t>
            </a:r>
            <a:r>
              <a:rPr altLang="en-IN" lang="en-US">
                <a:solidFill>
                  <a:srgbClr val="C00000"/>
                </a:solidFill>
              </a:rPr>
              <a:t>r</a:t>
            </a:r>
            <a:r>
              <a:rPr altLang="en-IN" lang="en-US">
                <a:solidFill>
                  <a:srgbClr val="C00000"/>
                </a:solidFill>
              </a:rPr>
              <a:t>i</a:t>
            </a:r>
            <a:r>
              <a:rPr altLang="en-IN" lang="en-US">
                <a:solidFill>
                  <a:srgbClr val="C00000"/>
                </a:solidFill>
              </a:rPr>
              <a:t>a</a:t>
            </a:r>
            <a:r>
              <a:rPr altLang="en-IN" lang="en-US"/>
              <a:t>.</a:t>
            </a:r>
            <a:r>
              <a:rPr altLang="en-IN" lang="en-US"/>
              <a:t> </a:t>
            </a:r>
            <a:endParaRPr lang="en-GB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3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8" name="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en-IN" lang="en-US">
                <a:solidFill>
                  <a:srgbClr val="C00000"/>
                </a:solidFill>
              </a:rPr>
              <a:t>D</a:t>
            </a:r>
            <a:r>
              <a:rPr altLang="en-IN" lang="en-US">
                <a:solidFill>
                  <a:srgbClr val="C00000"/>
                </a:solidFill>
              </a:rPr>
              <a:t>e</a:t>
            </a:r>
            <a:r>
              <a:rPr altLang="en-IN" lang="en-US">
                <a:solidFill>
                  <a:srgbClr val="C00000"/>
                </a:solidFill>
              </a:rPr>
              <a:t>g</a:t>
            </a:r>
            <a:r>
              <a:rPr altLang="en-IN" lang="en-US">
                <a:solidFill>
                  <a:srgbClr val="C00000"/>
                </a:solidFill>
              </a:rPr>
              <a:t>r</a:t>
            </a:r>
            <a:r>
              <a:rPr altLang="en-IN" lang="en-US">
                <a:solidFill>
                  <a:srgbClr val="C00000"/>
                </a:solidFill>
              </a:rPr>
              <a:t>e</a:t>
            </a:r>
            <a:r>
              <a:rPr altLang="en-IN" lang="en-US">
                <a:solidFill>
                  <a:srgbClr val="C00000"/>
                </a:solidFill>
              </a:rPr>
              <a:t>e</a:t>
            </a:r>
            <a:r>
              <a:rPr altLang="en-IN" lang="en-US">
                <a:solidFill>
                  <a:srgbClr val="C00000"/>
                </a:solidFill>
              </a:rPr>
              <a:t> </a:t>
            </a:r>
            <a:r>
              <a:rPr altLang="en-IN" lang="en-US">
                <a:solidFill>
                  <a:srgbClr val="C00000"/>
                </a:solidFill>
              </a:rPr>
              <a:t>o</a:t>
            </a:r>
            <a:r>
              <a:rPr altLang="en-IN" lang="en-US">
                <a:solidFill>
                  <a:srgbClr val="C00000"/>
                </a:solidFill>
              </a:rPr>
              <a:t>f</a:t>
            </a:r>
            <a:r>
              <a:rPr altLang="en-IN" lang="en-US">
                <a:solidFill>
                  <a:srgbClr val="C00000"/>
                </a:solidFill>
              </a:rPr>
              <a:t> </a:t>
            </a:r>
            <a:r>
              <a:rPr altLang="en-IN" lang="en-US">
                <a:solidFill>
                  <a:srgbClr val="C00000"/>
                </a:solidFill>
              </a:rPr>
              <a:t>i</a:t>
            </a:r>
            <a:r>
              <a:rPr altLang="en-IN" lang="en-US">
                <a:solidFill>
                  <a:srgbClr val="C00000"/>
                </a:solidFill>
              </a:rPr>
              <a:t>o</a:t>
            </a:r>
            <a:r>
              <a:rPr altLang="en-IN" lang="en-US">
                <a:solidFill>
                  <a:srgbClr val="C00000"/>
                </a:solidFill>
              </a:rPr>
              <a:t>n</a:t>
            </a:r>
            <a:r>
              <a:rPr altLang="en-IN" lang="en-US">
                <a:solidFill>
                  <a:srgbClr val="C00000"/>
                </a:solidFill>
              </a:rPr>
              <a:t>i</a:t>
            </a:r>
            <a:r>
              <a:rPr altLang="en-IN" lang="en-US">
                <a:solidFill>
                  <a:srgbClr val="C00000"/>
                </a:solidFill>
              </a:rPr>
              <a:t>s</a:t>
            </a:r>
            <a:r>
              <a:rPr altLang="en-IN" lang="en-US">
                <a:solidFill>
                  <a:srgbClr val="C00000"/>
                </a:solidFill>
              </a:rPr>
              <a:t>a</a:t>
            </a:r>
            <a:r>
              <a:rPr altLang="en-IN" lang="en-US">
                <a:solidFill>
                  <a:srgbClr val="C00000"/>
                </a:solidFill>
              </a:rPr>
              <a:t>t</a:t>
            </a:r>
            <a:r>
              <a:rPr altLang="en-IN" lang="en-US">
                <a:solidFill>
                  <a:srgbClr val="C00000"/>
                </a:solidFill>
              </a:rPr>
              <a:t>i</a:t>
            </a:r>
            <a:r>
              <a:rPr altLang="en-IN" lang="en-US">
                <a:solidFill>
                  <a:srgbClr val="C00000"/>
                </a:solidFill>
              </a:rPr>
              <a:t>o</a:t>
            </a:r>
            <a:r>
              <a:rPr altLang="en-IN" lang="en-US">
                <a:solidFill>
                  <a:srgbClr val="C00000"/>
                </a:solidFill>
              </a:rPr>
              <a:t>n</a:t>
            </a:r>
            <a:endParaRPr lang="en-GB">
              <a:solidFill>
                <a:srgbClr val="C00000"/>
              </a:solidFill>
            </a:endParaRPr>
          </a:p>
        </p:txBody>
      </p:sp>
      <p:sp>
        <p:nvSpPr>
          <p:cNvPr id="1048629" name=""/>
          <p:cNvSpPr>
            <a:spLocks noGrp="1"/>
          </p:cNvSpPr>
          <p:nvPr>
            <p:ph idx="1"/>
          </p:nvPr>
        </p:nvSpPr>
        <p:spPr/>
        <p:txBody>
          <a:bodyPr/>
          <a:p>
            <a:endParaRPr lang="en-GB"/>
          </a:p>
          <a:p>
            <a:endParaRPr lang="en-GB"/>
          </a:p>
          <a:p>
            <a:endParaRPr lang="en-GB"/>
          </a:p>
          <a:p>
            <a:r>
              <a:rPr altLang="en-IN" lang="en-US"/>
              <a:t>D</a:t>
            </a:r>
            <a:r>
              <a:rPr altLang="en-IN" lang="en-US"/>
              <a:t>e</a:t>
            </a:r>
            <a:r>
              <a:rPr altLang="en-IN" lang="en-US"/>
              <a:t>g</a:t>
            </a:r>
            <a:r>
              <a:rPr altLang="en-IN" lang="en-US"/>
              <a:t>r</a:t>
            </a:r>
            <a:r>
              <a:rPr altLang="en-IN" lang="en-US"/>
              <a:t>e</a:t>
            </a:r>
            <a:r>
              <a:rPr altLang="en-IN" lang="en-US"/>
              <a:t>e</a:t>
            </a:r>
            <a:r>
              <a:rPr altLang="en-IN" lang="en-US"/>
              <a:t> </a:t>
            </a:r>
            <a:r>
              <a:rPr altLang="en-IN" lang="en-US"/>
              <a:t>o</a:t>
            </a:r>
            <a:r>
              <a:rPr altLang="en-IN" lang="en-US"/>
              <a:t>f</a:t>
            </a:r>
            <a:r>
              <a:rPr altLang="en-IN" lang="en-US"/>
              <a:t> </a:t>
            </a:r>
            <a:r>
              <a:rPr altLang="en-IN" lang="en-US"/>
              <a:t>i</a:t>
            </a:r>
            <a:r>
              <a:rPr altLang="en-IN" lang="en-US"/>
              <a:t>o</a:t>
            </a:r>
            <a:r>
              <a:rPr altLang="en-IN" lang="en-US"/>
              <a:t>n</a:t>
            </a:r>
            <a:r>
              <a:rPr altLang="en-IN" lang="en-US"/>
              <a:t>i</a:t>
            </a:r>
            <a:r>
              <a:rPr altLang="en-IN" lang="en-US"/>
              <a:t>s</a:t>
            </a:r>
            <a:r>
              <a:rPr altLang="en-IN" lang="en-US"/>
              <a:t>a</a:t>
            </a:r>
            <a:r>
              <a:rPr altLang="en-IN" lang="en-US"/>
              <a:t>t</a:t>
            </a:r>
            <a:r>
              <a:rPr altLang="en-IN" lang="en-US"/>
              <a:t>i</a:t>
            </a:r>
            <a:r>
              <a:rPr altLang="en-IN" lang="en-US"/>
              <a:t>o</a:t>
            </a:r>
            <a:r>
              <a:rPr altLang="en-IN" lang="en-US"/>
              <a:t>n</a:t>
            </a:r>
            <a:r>
              <a:rPr altLang="en-IN" lang="en-US"/>
              <a:t> </a:t>
            </a:r>
            <a:r>
              <a:rPr altLang="en-IN" lang="en-US"/>
              <a:t>(𝛂</a:t>
            </a:r>
            <a:r>
              <a:rPr altLang="en-IN" lang="en-US"/>
              <a:t>)</a:t>
            </a:r>
            <a:r>
              <a:rPr altLang="en-IN" lang="en-US"/>
              <a:t> </a:t>
            </a:r>
            <a:r>
              <a:rPr altLang="en-IN" lang="en-US"/>
              <a:t>=</a:t>
            </a:r>
            <a:r>
              <a:rPr altLang="en-IN" lang="en-US"/>
              <a:t> </a:t>
            </a:r>
            <a:r>
              <a:rPr altLang="en-IN" lang="en-US"/>
              <a:t>-</a:t>
            </a:r>
            <a:r>
              <a:rPr altLang="en-IN" lang="en-US"/>
              <a:t>-</a:t>
            </a:r>
            <a:r>
              <a:rPr altLang="en-IN" lang="en-US"/>
              <a:t>-</a:t>
            </a:r>
            <a:r>
              <a:rPr altLang="en-IN" lang="en-US"/>
              <a:t>-</a:t>
            </a:r>
            <a:r>
              <a:rPr altLang="en-IN" lang="en-US"/>
              <a:t>-</a:t>
            </a:r>
            <a:r>
              <a:rPr altLang="en-IN" lang="en-US"/>
              <a:t>-</a:t>
            </a:r>
            <a:r>
              <a:rPr altLang="en-IN" lang="en-US"/>
              <a:t>-</a:t>
            </a:r>
            <a:r>
              <a:rPr altLang="en-IN" lang="en-US"/>
              <a:t>-</a:t>
            </a:r>
            <a:r>
              <a:rPr altLang="en-IN" lang="en-US"/>
              <a:t>-</a:t>
            </a:r>
            <a:r>
              <a:rPr altLang="en-IN" lang="en-US"/>
              <a:t>-</a:t>
            </a:r>
            <a:r>
              <a:rPr altLang="en-IN" lang="en-US"/>
              <a:t>-</a:t>
            </a:r>
            <a:r>
              <a:rPr altLang="en-IN" lang="en-US"/>
              <a:t>-</a:t>
            </a:r>
            <a:r>
              <a:rPr altLang="en-IN" lang="en-US"/>
              <a:t>-</a:t>
            </a:r>
            <a:r>
              <a:rPr altLang="en-IN" lang="en-US"/>
              <a:t>-</a:t>
            </a:r>
            <a:r>
              <a:rPr altLang="en-IN" lang="en-US"/>
              <a:t>-</a:t>
            </a:r>
            <a:r>
              <a:rPr altLang="en-IN" lang="en-US"/>
              <a:t>-</a:t>
            </a:r>
            <a:r>
              <a:rPr altLang="en-IN" lang="en-US"/>
              <a:t>-</a:t>
            </a:r>
            <a:r>
              <a:rPr altLang="en-IN" lang="en-US"/>
              <a:t>-</a:t>
            </a:r>
            <a:r>
              <a:rPr altLang="en-IN" lang="en-US"/>
              <a:t>-</a:t>
            </a:r>
            <a:r>
              <a:rPr altLang="en-IN" lang="en-US"/>
              <a:t>-</a:t>
            </a:r>
            <a:r>
              <a:rPr altLang="en-IN" lang="en-US"/>
              <a:t>-</a:t>
            </a:r>
            <a:r>
              <a:rPr altLang="en-IN" lang="en-US"/>
              <a:t>-</a:t>
            </a:r>
            <a:r>
              <a:rPr altLang="en-IN" lang="en-US"/>
              <a:t>-</a:t>
            </a:r>
            <a:r>
              <a:rPr altLang="en-IN" lang="en-US"/>
              <a:t>-</a:t>
            </a:r>
            <a:r>
              <a:rPr altLang="en-IN" lang="en-US"/>
              <a:t>-</a:t>
            </a:r>
            <a:r>
              <a:rPr altLang="en-IN" lang="en-US"/>
              <a:t>-</a:t>
            </a:r>
            <a:r>
              <a:rPr altLang="en-IN" lang="en-US"/>
              <a:t>-</a:t>
            </a:r>
            <a:r>
              <a:rPr altLang="en-IN" lang="en-US"/>
              <a:t>-</a:t>
            </a:r>
            <a:r>
              <a:rPr altLang="en-IN" lang="en-US"/>
              <a:t>-</a:t>
            </a:r>
            <a:r>
              <a:rPr altLang="en-IN" lang="en-US"/>
              <a:t>-</a:t>
            </a:r>
            <a:r>
              <a:rPr altLang="en-IN" lang="en-US"/>
              <a:t>-</a:t>
            </a:r>
            <a:r>
              <a:rPr altLang="en-IN" lang="en-US"/>
              <a:t>-</a:t>
            </a:r>
            <a:endParaRPr lang="en-GB"/>
          </a:p>
        </p:txBody>
      </p:sp>
      <p:sp>
        <p:nvSpPr>
          <p:cNvPr id="1048630" name=""/>
          <p:cNvSpPr txBox="1"/>
          <p:nvPr/>
        </p:nvSpPr>
        <p:spPr>
          <a:xfrm>
            <a:off x="4964771" y="2499360"/>
            <a:ext cx="3740718" cy="929640"/>
          </a:xfrm>
          <a:prstGeom prst="rect"/>
        </p:spPr>
        <p:txBody>
          <a:bodyPr rtlCol="0" wrap="square">
            <a:spAutoFit/>
          </a:bodyPr>
          <a:p>
            <a:r>
              <a:rPr altLang="en-IN" sz="2800" lang="en-US">
                <a:solidFill>
                  <a:srgbClr val="000000"/>
                </a:solidFill>
              </a:rPr>
              <a:t>N</a:t>
            </a:r>
            <a:r>
              <a:rPr altLang="en-IN" sz="2800" lang="en-US">
                <a:solidFill>
                  <a:srgbClr val="000000"/>
                </a:solidFill>
              </a:rPr>
              <a:t>u</a:t>
            </a:r>
            <a:r>
              <a:rPr altLang="en-IN" sz="2800" lang="en-US">
                <a:solidFill>
                  <a:srgbClr val="000000"/>
                </a:solidFill>
              </a:rPr>
              <a:t>m</a:t>
            </a:r>
            <a:r>
              <a:rPr altLang="en-IN" sz="2800" lang="en-US">
                <a:solidFill>
                  <a:srgbClr val="000000"/>
                </a:solidFill>
              </a:rPr>
              <a:t>b</a:t>
            </a:r>
            <a:r>
              <a:rPr altLang="en-IN" sz="2800" lang="en-US">
                <a:solidFill>
                  <a:srgbClr val="000000"/>
                </a:solidFill>
              </a:rPr>
              <a:t>e</a:t>
            </a:r>
            <a:r>
              <a:rPr altLang="en-IN" sz="2800" lang="en-US">
                <a:solidFill>
                  <a:srgbClr val="000000"/>
                </a:solidFill>
              </a:rPr>
              <a:t>r</a:t>
            </a:r>
            <a:r>
              <a:rPr altLang="en-IN" sz="2800" lang="en-US">
                <a:solidFill>
                  <a:srgbClr val="000000"/>
                </a:solidFill>
              </a:rPr>
              <a:t> </a:t>
            </a:r>
            <a:r>
              <a:rPr altLang="en-IN" sz="2800" lang="en-US">
                <a:solidFill>
                  <a:srgbClr val="000000"/>
                </a:solidFill>
              </a:rPr>
              <a:t>o</a:t>
            </a:r>
            <a:r>
              <a:rPr altLang="en-IN" sz="2800" lang="en-US">
                <a:solidFill>
                  <a:srgbClr val="000000"/>
                </a:solidFill>
              </a:rPr>
              <a:t>f</a:t>
            </a:r>
            <a:r>
              <a:rPr altLang="en-IN" sz="2800" lang="en-US">
                <a:solidFill>
                  <a:srgbClr val="000000"/>
                </a:solidFill>
              </a:rPr>
              <a:t> </a:t>
            </a:r>
            <a:r>
              <a:rPr altLang="en-IN" sz="2800" lang="en-US">
                <a:solidFill>
                  <a:srgbClr val="000000"/>
                </a:solidFill>
              </a:rPr>
              <a:t>m</a:t>
            </a:r>
            <a:r>
              <a:rPr altLang="en-IN" sz="2800" lang="en-US">
                <a:solidFill>
                  <a:srgbClr val="000000"/>
                </a:solidFill>
              </a:rPr>
              <a:t>o</a:t>
            </a:r>
            <a:r>
              <a:rPr altLang="en-IN" sz="2800" lang="en-US">
                <a:solidFill>
                  <a:srgbClr val="000000"/>
                </a:solidFill>
              </a:rPr>
              <a:t>l</a:t>
            </a:r>
            <a:r>
              <a:rPr altLang="en-IN" sz="2800" lang="en-US">
                <a:solidFill>
                  <a:srgbClr val="000000"/>
                </a:solidFill>
              </a:rPr>
              <a:t>e</a:t>
            </a:r>
            <a:r>
              <a:rPr altLang="en-IN" sz="2800" lang="en-US">
                <a:solidFill>
                  <a:srgbClr val="000000"/>
                </a:solidFill>
              </a:rPr>
              <a:t>c</a:t>
            </a:r>
            <a:r>
              <a:rPr altLang="en-IN" sz="2800" lang="en-US">
                <a:solidFill>
                  <a:srgbClr val="000000"/>
                </a:solidFill>
              </a:rPr>
              <a:t>u</a:t>
            </a:r>
            <a:r>
              <a:rPr altLang="en-IN" sz="2800" lang="en-US">
                <a:solidFill>
                  <a:srgbClr val="000000"/>
                </a:solidFill>
              </a:rPr>
              <a:t>l</a:t>
            </a:r>
            <a:r>
              <a:rPr altLang="en-IN" sz="2800" lang="en-US">
                <a:solidFill>
                  <a:srgbClr val="000000"/>
                </a:solidFill>
              </a:rPr>
              <a:t>e</a:t>
            </a:r>
            <a:r>
              <a:rPr altLang="en-IN" sz="2800" lang="en-US">
                <a:solidFill>
                  <a:srgbClr val="000000"/>
                </a:solidFill>
              </a:rPr>
              <a:t>s</a:t>
            </a:r>
            <a:r>
              <a:rPr altLang="en-IN" sz="2800" lang="en-US">
                <a:solidFill>
                  <a:srgbClr val="000000"/>
                </a:solidFill>
              </a:rPr>
              <a:t> </a:t>
            </a:r>
            <a:r>
              <a:rPr altLang="en-IN" sz="2800" lang="en-US">
                <a:solidFill>
                  <a:srgbClr val="000000"/>
                </a:solidFill>
              </a:rPr>
              <a:t>i</a:t>
            </a:r>
            <a:r>
              <a:rPr altLang="en-IN" sz="2800" lang="en-US">
                <a:solidFill>
                  <a:srgbClr val="000000"/>
                </a:solidFill>
              </a:rPr>
              <a:t>o</a:t>
            </a:r>
            <a:r>
              <a:rPr altLang="en-IN" sz="2800" lang="en-US">
                <a:solidFill>
                  <a:srgbClr val="000000"/>
                </a:solidFill>
              </a:rPr>
              <a:t>n</a:t>
            </a:r>
            <a:r>
              <a:rPr altLang="en-IN" sz="2800" lang="en-US">
                <a:solidFill>
                  <a:srgbClr val="000000"/>
                </a:solidFill>
              </a:rPr>
              <a:t>i</a:t>
            </a:r>
            <a:r>
              <a:rPr altLang="en-IN" sz="2800" lang="en-US">
                <a:solidFill>
                  <a:srgbClr val="000000"/>
                </a:solidFill>
              </a:rPr>
              <a:t>s</a:t>
            </a:r>
            <a:r>
              <a:rPr altLang="en-IN" sz="2800" lang="en-US">
                <a:solidFill>
                  <a:srgbClr val="000000"/>
                </a:solidFill>
              </a:rPr>
              <a:t>e</a:t>
            </a:r>
            <a:r>
              <a:rPr altLang="en-IN" sz="2800" lang="en-US">
                <a:solidFill>
                  <a:srgbClr val="000000"/>
                </a:solidFill>
              </a:rPr>
              <a:t>d</a:t>
            </a:r>
            <a:r>
              <a:rPr altLang="en-IN" sz="2800" lang="en-US">
                <a:solidFill>
                  <a:srgbClr val="000000"/>
                </a:solidFill>
              </a:rPr>
              <a:t> </a:t>
            </a:r>
            <a:r>
              <a:rPr altLang="en-IN" sz="2800" lang="en-US">
                <a:solidFill>
                  <a:srgbClr val="000000"/>
                </a:solidFill>
              </a:rPr>
              <a:t>o</a:t>
            </a:r>
            <a:r>
              <a:rPr altLang="en-IN" sz="2800" lang="en-US">
                <a:solidFill>
                  <a:srgbClr val="000000"/>
                </a:solidFill>
              </a:rPr>
              <a:t>r</a:t>
            </a:r>
            <a:r>
              <a:rPr altLang="en-IN" sz="2800" lang="en-US">
                <a:solidFill>
                  <a:srgbClr val="000000"/>
                </a:solidFill>
              </a:rPr>
              <a:t> </a:t>
            </a:r>
            <a:r>
              <a:rPr altLang="en-IN" sz="2800" lang="en-US">
                <a:solidFill>
                  <a:srgbClr val="000000"/>
                </a:solidFill>
              </a:rPr>
              <a:t>d</a:t>
            </a:r>
            <a:r>
              <a:rPr altLang="en-IN" sz="2800" lang="en-US">
                <a:solidFill>
                  <a:srgbClr val="000000"/>
                </a:solidFill>
              </a:rPr>
              <a:t>i</a:t>
            </a:r>
            <a:r>
              <a:rPr altLang="en-IN" sz="2800" lang="en-US">
                <a:solidFill>
                  <a:srgbClr val="000000"/>
                </a:solidFill>
              </a:rPr>
              <a:t>s</a:t>
            </a:r>
            <a:r>
              <a:rPr altLang="en-IN" sz="2800" lang="en-US">
                <a:solidFill>
                  <a:srgbClr val="000000"/>
                </a:solidFill>
              </a:rPr>
              <a:t>s</a:t>
            </a:r>
            <a:r>
              <a:rPr altLang="en-IN" sz="2800" lang="en-US">
                <a:solidFill>
                  <a:srgbClr val="000000"/>
                </a:solidFill>
              </a:rPr>
              <a:t>o</a:t>
            </a:r>
            <a:r>
              <a:rPr altLang="en-IN" sz="2800" lang="en-US">
                <a:solidFill>
                  <a:srgbClr val="000000"/>
                </a:solidFill>
              </a:rPr>
              <a:t>c</a:t>
            </a:r>
            <a:r>
              <a:rPr altLang="en-IN" sz="2800" lang="en-US">
                <a:solidFill>
                  <a:srgbClr val="000000"/>
                </a:solidFill>
              </a:rPr>
              <a:t>i</a:t>
            </a:r>
            <a:r>
              <a:rPr altLang="en-IN" sz="2800" lang="en-US">
                <a:solidFill>
                  <a:srgbClr val="000000"/>
                </a:solidFill>
              </a:rPr>
              <a:t>a</a:t>
            </a:r>
            <a:r>
              <a:rPr altLang="en-IN" sz="2800" lang="en-US">
                <a:solidFill>
                  <a:srgbClr val="000000"/>
                </a:solidFill>
              </a:rPr>
              <a:t>t</a:t>
            </a:r>
            <a:r>
              <a:rPr altLang="en-IN" sz="2800" lang="en-US">
                <a:solidFill>
                  <a:srgbClr val="000000"/>
                </a:solidFill>
              </a:rPr>
              <a:t>e</a:t>
            </a:r>
            <a:r>
              <a:rPr altLang="en-IN" sz="2800" lang="en-US">
                <a:solidFill>
                  <a:srgbClr val="000000"/>
                </a:solidFill>
              </a:rPr>
              <a:t>d</a:t>
            </a:r>
            <a:endParaRPr sz="2800" lang="en-GB">
              <a:solidFill>
                <a:srgbClr val="000000"/>
              </a:solidFill>
            </a:endParaRPr>
          </a:p>
        </p:txBody>
      </p:sp>
      <p:sp>
        <p:nvSpPr>
          <p:cNvPr id="1048631" name=""/>
          <p:cNvSpPr txBox="1"/>
          <p:nvPr/>
        </p:nvSpPr>
        <p:spPr>
          <a:xfrm>
            <a:off x="4964770" y="3733369"/>
            <a:ext cx="3248083" cy="929640"/>
          </a:xfrm>
          <a:prstGeom prst="rect"/>
        </p:spPr>
        <p:txBody>
          <a:bodyPr rtlCol="0" wrap="square">
            <a:spAutoFit/>
          </a:bodyPr>
          <a:p>
            <a:r>
              <a:rPr altLang="en-IN" sz="2800" lang="en-US">
                <a:solidFill>
                  <a:srgbClr val="000000"/>
                </a:solidFill>
              </a:rPr>
              <a:t>T</a:t>
            </a:r>
            <a:r>
              <a:rPr altLang="en-IN" sz="2800" lang="en-US">
                <a:solidFill>
                  <a:srgbClr val="000000"/>
                </a:solidFill>
              </a:rPr>
              <a:t>o</a:t>
            </a:r>
            <a:r>
              <a:rPr altLang="en-IN" sz="2800" lang="en-US">
                <a:solidFill>
                  <a:srgbClr val="000000"/>
                </a:solidFill>
              </a:rPr>
              <a:t>t</a:t>
            </a:r>
            <a:r>
              <a:rPr altLang="en-IN" sz="2800" lang="en-US">
                <a:solidFill>
                  <a:srgbClr val="000000"/>
                </a:solidFill>
              </a:rPr>
              <a:t>a</a:t>
            </a:r>
            <a:r>
              <a:rPr altLang="en-IN" sz="2800" lang="en-US">
                <a:solidFill>
                  <a:srgbClr val="000000"/>
                </a:solidFill>
              </a:rPr>
              <a:t>l</a:t>
            </a:r>
            <a:r>
              <a:rPr altLang="en-IN" sz="2800" lang="en-US">
                <a:solidFill>
                  <a:srgbClr val="000000"/>
                </a:solidFill>
              </a:rPr>
              <a:t> </a:t>
            </a:r>
            <a:r>
              <a:rPr altLang="en-IN" sz="2800" lang="en-US">
                <a:solidFill>
                  <a:srgbClr val="000000"/>
                </a:solidFill>
              </a:rPr>
              <a:t>n</a:t>
            </a:r>
            <a:r>
              <a:rPr altLang="en-IN" sz="2800" lang="en-US">
                <a:solidFill>
                  <a:srgbClr val="000000"/>
                </a:solidFill>
              </a:rPr>
              <a:t>u</a:t>
            </a:r>
            <a:r>
              <a:rPr altLang="en-IN" sz="2800" lang="en-US">
                <a:solidFill>
                  <a:srgbClr val="000000"/>
                </a:solidFill>
              </a:rPr>
              <a:t>m</a:t>
            </a:r>
            <a:r>
              <a:rPr altLang="en-IN" sz="2800" lang="en-US">
                <a:solidFill>
                  <a:srgbClr val="000000"/>
                </a:solidFill>
              </a:rPr>
              <a:t>b</a:t>
            </a:r>
            <a:r>
              <a:rPr altLang="en-IN" sz="2800" lang="en-US">
                <a:solidFill>
                  <a:srgbClr val="000000"/>
                </a:solidFill>
              </a:rPr>
              <a:t>e</a:t>
            </a:r>
            <a:r>
              <a:rPr altLang="en-IN" sz="2800" lang="en-US">
                <a:solidFill>
                  <a:srgbClr val="000000"/>
                </a:solidFill>
              </a:rPr>
              <a:t>r</a:t>
            </a:r>
            <a:r>
              <a:rPr altLang="en-IN" sz="2800" lang="en-US">
                <a:solidFill>
                  <a:srgbClr val="000000"/>
                </a:solidFill>
              </a:rPr>
              <a:t> </a:t>
            </a:r>
            <a:r>
              <a:rPr altLang="en-IN" sz="2800" lang="en-US">
                <a:solidFill>
                  <a:srgbClr val="000000"/>
                </a:solidFill>
              </a:rPr>
              <a:t>o</a:t>
            </a:r>
            <a:r>
              <a:rPr altLang="en-IN" sz="2800" lang="en-US">
                <a:solidFill>
                  <a:srgbClr val="000000"/>
                </a:solidFill>
              </a:rPr>
              <a:t>f</a:t>
            </a:r>
            <a:r>
              <a:rPr altLang="en-IN" sz="2800" lang="en-US">
                <a:solidFill>
                  <a:srgbClr val="000000"/>
                </a:solidFill>
              </a:rPr>
              <a:t> </a:t>
            </a:r>
            <a:r>
              <a:rPr altLang="en-IN" sz="2800" lang="en-US">
                <a:solidFill>
                  <a:srgbClr val="000000"/>
                </a:solidFill>
              </a:rPr>
              <a:t>m</a:t>
            </a:r>
            <a:r>
              <a:rPr altLang="en-IN" sz="2800" lang="en-US">
                <a:solidFill>
                  <a:srgbClr val="000000"/>
                </a:solidFill>
              </a:rPr>
              <a:t>o</a:t>
            </a:r>
            <a:r>
              <a:rPr altLang="en-IN" sz="2800" lang="en-US">
                <a:solidFill>
                  <a:srgbClr val="000000"/>
                </a:solidFill>
              </a:rPr>
              <a:t>l</a:t>
            </a:r>
            <a:r>
              <a:rPr altLang="en-IN" sz="2800" lang="en-US">
                <a:solidFill>
                  <a:srgbClr val="000000"/>
                </a:solidFill>
              </a:rPr>
              <a:t>e</a:t>
            </a:r>
            <a:r>
              <a:rPr altLang="en-IN" sz="2800" lang="en-US">
                <a:solidFill>
                  <a:srgbClr val="000000"/>
                </a:solidFill>
              </a:rPr>
              <a:t>c</a:t>
            </a:r>
            <a:r>
              <a:rPr altLang="en-IN" sz="2800" lang="en-US">
                <a:solidFill>
                  <a:srgbClr val="000000"/>
                </a:solidFill>
              </a:rPr>
              <a:t>u</a:t>
            </a:r>
            <a:r>
              <a:rPr altLang="en-IN" sz="2800" lang="en-US">
                <a:solidFill>
                  <a:srgbClr val="000000"/>
                </a:solidFill>
              </a:rPr>
              <a:t>l</a:t>
            </a:r>
            <a:r>
              <a:rPr altLang="en-IN" sz="2800" lang="en-US">
                <a:solidFill>
                  <a:srgbClr val="000000"/>
                </a:solidFill>
              </a:rPr>
              <a:t>e</a:t>
            </a:r>
            <a:r>
              <a:rPr altLang="en-IN" sz="2800" lang="en-US">
                <a:solidFill>
                  <a:srgbClr val="000000"/>
                </a:solidFill>
              </a:rPr>
              <a:t>s</a:t>
            </a:r>
            <a:endParaRPr sz="2800"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3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2" name="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GB"/>
          </a:p>
        </p:txBody>
      </p:sp>
      <p:sp>
        <p:nvSpPr>
          <p:cNvPr id="1048633" name="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altLang="en-IN" lang="en-US"/>
              <a:t>T</a:t>
            </a:r>
            <a:r>
              <a:rPr altLang="en-IN" lang="en-US"/>
              <a:t>h</a:t>
            </a:r>
            <a:r>
              <a:rPr altLang="en-IN" lang="en-US"/>
              <a:t>e</a:t>
            </a:r>
            <a:r>
              <a:rPr altLang="en-IN" lang="en-US"/>
              <a:t> </a:t>
            </a:r>
            <a:r>
              <a:rPr altLang="en-IN" lang="en-US">
                <a:solidFill>
                  <a:srgbClr val="0000FF"/>
                </a:solidFill>
              </a:rPr>
              <a:t>f</a:t>
            </a:r>
            <a:r>
              <a:rPr altLang="en-IN" lang="en-US">
                <a:solidFill>
                  <a:srgbClr val="0000FF"/>
                </a:solidFill>
              </a:rPr>
              <a:t>r</a:t>
            </a:r>
            <a:r>
              <a:rPr altLang="en-IN" lang="en-US">
                <a:solidFill>
                  <a:srgbClr val="0000FF"/>
                </a:solidFill>
              </a:rPr>
              <a:t>a</a:t>
            </a:r>
            <a:r>
              <a:rPr altLang="en-IN" lang="en-US">
                <a:solidFill>
                  <a:srgbClr val="0000FF"/>
                </a:solidFill>
              </a:rPr>
              <a:t>c</a:t>
            </a:r>
            <a:r>
              <a:rPr altLang="en-IN" lang="en-US">
                <a:solidFill>
                  <a:srgbClr val="0000FF"/>
                </a:solidFill>
              </a:rPr>
              <a:t>t</a:t>
            </a:r>
            <a:r>
              <a:rPr altLang="en-IN" lang="en-US">
                <a:solidFill>
                  <a:srgbClr val="0000FF"/>
                </a:solidFill>
              </a:rPr>
              <a:t>i</a:t>
            </a:r>
            <a:r>
              <a:rPr altLang="en-IN" lang="en-US">
                <a:solidFill>
                  <a:srgbClr val="0000FF"/>
                </a:solidFill>
              </a:rPr>
              <a:t>o</a:t>
            </a:r>
            <a:r>
              <a:rPr altLang="en-IN" lang="en-US">
                <a:solidFill>
                  <a:srgbClr val="0000FF"/>
                </a:solidFill>
              </a:rPr>
              <a:t>n</a:t>
            </a:r>
            <a:r>
              <a:rPr altLang="en-IN" lang="en-US"/>
              <a:t> </a:t>
            </a:r>
            <a:r>
              <a:rPr altLang="en-IN" lang="en-US"/>
              <a:t>o</a:t>
            </a:r>
            <a:r>
              <a:rPr altLang="en-IN" lang="en-US"/>
              <a:t>f</a:t>
            </a:r>
            <a:r>
              <a:rPr altLang="en-IN" lang="en-US"/>
              <a:t> </a:t>
            </a:r>
            <a:r>
              <a:rPr altLang="en-IN" lang="en-US"/>
              <a:t>t</a:t>
            </a:r>
            <a:r>
              <a:rPr altLang="en-IN" lang="en-US"/>
              <a:t>o</a:t>
            </a:r>
            <a:r>
              <a:rPr altLang="en-IN" lang="en-US"/>
              <a:t>t</a:t>
            </a:r>
            <a:r>
              <a:rPr altLang="en-IN" lang="en-US"/>
              <a:t>a</a:t>
            </a:r>
            <a:r>
              <a:rPr altLang="en-IN" lang="en-US"/>
              <a:t>l</a:t>
            </a:r>
            <a:r>
              <a:rPr altLang="en-IN" lang="en-US"/>
              <a:t> </a:t>
            </a:r>
            <a:r>
              <a:rPr altLang="en-IN" lang="en-US"/>
              <a:t>n</a:t>
            </a:r>
            <a:r>
              <a:rPr altLang="en-IN" lang="en-US"/>
              <a:t>u</a:t>
            </a:r>
            <a:r>
              <a:rPr altLang="en-IN" lang="en-US"/>
              <a:t>m</a:t>
            </a:r>
            <a:r>
              <a:rPr altLang="en-IN" lang="en-US"/>
              <a:t>b</a:t>
            </a:r>
            <a:r>
              <a:rPr altLang="en-IN" lang="en-US"/>
              <a:t>e</a:t>
            </a:r>
            <a:r>
              <a:rPr altLang="en-IN" lang="en-US"/>
              <a:t>r</a:t>
            </a:r>
            <a:r>
              <a:rPr altLang="en-IN" lang="en-US"/>
              <a:t> </a:t>
            </a:r>
            <a:r>
              <a:rPr altLang="en-IN" lang="en-US"/>
              <a:t>o</a:t>
            </a:r>
            <a:r>
              <a:rPr altLang="en-IN" lang="en-US"/>
              <a:t>f</a:t>
            </a:r>
            <a:r>
              <a:rPr altLang="en-IN" lang="en-US"/>
              <a:t> </a:t>
            </a:r>
            <a:r>
              <a:rPr altLang="en-IN" lang="en-US"/>
              <a:t>m</a:t>
            </a:r>
            <a:r>
              <a:rPr altLang="en-IN" lang="en-US"/>
              <a:t>o</a:t>
            </a:r>
            <a:r>
              <a:rPr altLang="en-IN" lang="en-US"/>
              <a:t>l</a:t>
            </a:r>
            <a:r>
              <a:rPr altLang="en-IN" lang="en-US"/>
              <a:t>e</a:t>
            </a:r>
            <a:r>
              <a:rPr altLang="en-IN" lang="en-US"/>
              <a:t>c</a:t>
            </a:r>
            <a:r>
              <a:rPr altLang="en-IN" lang="en-US"/>
              <a:t>u</a:t>
            </a:r>
            <a:r>
              <a:rPr altLang="en-IN" lang="en-US"/>
              <a:t>l</a:t>
            </a:r>
            <a:r>
              <a:rPr altLang="en-IN" lang="en-US"/>
              <a:t>e</a:t>
            </a:r>
            <a:r>
              <a:rPr altLang="en-IN" lang="en-US"/>
              <a:t>s</a:t>
            </a:r>
            <a:r>
              <a:rPr altLang="en-IN" lang="en-US"/>
              <a:t> </a:t>
            </a:r>
            <a:r>
              <a:rPr altLang="en-IN" lang="en-US"/>
              <a:t>o</a:t>
            </a:r>
            <a:r>
              <a:rPr altLang="en-IN" lang="en-US"/>
              <a:t>f</a:t>
            </a:r>
            <a:r>
              <a:rPr altLang="en-IN" lang="en-US"/>
              <a:t> </a:t>
            </a:r>
            <a:r>
              <a:rPr altLang="en-IN" lang="en-US"/>
              <a:t>t</a:t>
            </a:r>
            <a:r>
              <a:rPr altLang="en-IN" lang="en-US"/>
              <a:t>h</a:t>
            </a:r>
            <a:r>
              <a:rPr altLang="en-IN" lang="en-US"/>
              <a:t>e</a:t>
            </a:r>
            <a:r>
              <a:rPr altLang="en-IN" lang="en-US"/>
              <a:t> </a:t>
            </a:r>
            <a:r>
              <a:rPr altLang="en-IN" lang="en-US"/>
              <a:t>e</a:t>
            </a:r>
            <a:r>
              <a:rPr altLang="en-IN" lang="en-US"/>
              <a:t>l</a:t>
            </a:r>
            <a:r>
              <a:rPr altLang="en-IN" lang="en-US"/>
              <a:t>e</a:t>
            </a:r>
            <a:r>
              <a:rPr altLang="en-IN" lang="en-US"/>
              <a:t>c</a:t>
            </a:r>
            <a:r>
              <a:rPr altLang="en-IN" lang="en-US"/>
              <a:t>t</a:t>
            </a:r>
            <a:r>
              <a:rPr altLang="en-IN" lang="en-US"/>
              <a:t>r</a:t>
            </a:r>
            <a:r>
              <a:rPr altLang="en-IN" lang="en-US"/>
              <a:t>o</a:t>
            </a:r>
            <a:r>
              <a:rPr altLang="en-IN" lang="en-US"/>
              <a:t>l</a:t>
            </a:r>
            <a:r>
              <a:rPr altLang="en-IN" lang="en-US"/>
              <a:t>y</a:t>
            </a:r>
            <a:r>
              <a:rPr altLang="en-IN" lang="en-US"/>
              <a:t>t</a:t>
            </a:r>
            <a:r>
              <a:rPr altLang="en-IN" lang="en-US"/>
              <a:t>e</a:t>
            </a:r>
            <a:r>
              <a:rPr altLang="en-IN" lang="en-US"/>
              <a:t> </a:t>
            </a:r>
            <a:r>
              <a:rPr altLang="en-IN" lang="en-US"/>
              <a:t>t</a:t>
            </a:r>
            <a:r>
              <a:rPr altLang="en-IN" lang="en-US"/>
              <a:t>h</a:t>
            </a:r>
            <a:r>
              <a:rPr altLang="en-IN" lang="en-US"/>
              <a:t>a</a:t>
            </a:r>
            <a:r>
              <a:rPr altLang="en-IN" lang="en-US"/>
              <a:t>t</a:t>
            </a:r>
            <a:r>
              <a:rPr altLang="en-IN" lang="en-US"/>
              <a:t> </a:t>
            </a:r>
            <a:r>
              <a:rPr altLang="en-IN" lang="en-US">
                <a:solidFill>
                  <a:srgbClr val="008000"/>
                </a:solidFill>
              </a:rPr>
              <a:t>s</a:t>
            </a:r>
            <a:r>
              <a:rPr altLang="en-IN" lang="en-US">
                <a:solidFill>
                  <a:srgbClr val="008000"/>
                </a:solidFill>
              </a:rPr>
              <a:t>p</a:t>
            </a:r>
            <a:r>
              <a:rPr altLang="en-IN" lang="en-US">
                <a:solidFill>
                  <a:srgbClr val="008000"/>
                </a:solidFill>
              </a:rPr>
              <a:t>l</a:t>
            </a:r>
            <a:r>
              <a:rPr altLang="en-IN" lang="en-US">
                <a:solidFill>
                  <a:srgbClr val="008000"/>
                </a:solidFill>
              </a:rPr>
              <a:t>i</a:t>
            </a:r>
            <a:r>
              <a:rPr altLang="en-IN" lang="en-US">
                <a:solidFill>
                  <a:srgbClr val="008000"/>
                </a:solidFill>
              </a:rPr>
              <a:t>t</a:t>
            </a:r>
            <a:r>
              <a:rPr altLang="en-IN" lang="en-US">
                <a:solidFill>
                  <a:srgbClr val="008000"/>
                </a:solidFill>
              </a:rPr>
              <a:t> </a:t>
            </a:r>
            <a:r>
              <a:rPr altLang="en-IN" lang="en-US">
                <a:solidFill>
                  <a:srgbClr val="008000"/>
                </a:solidFill>
              </a:rPr>
              <a:t>o</a:t>
            </a:r>
            <a:r>
              <a:rPr altLang="en-IN" lang="en-US">
                <a:solidFill>
                  <a:srgbClr val="008000"/>
                </a:solidFill>
              </a:rPr>
              <a:t>r</a:t>
            </a:r>
            <a:r>
              <a:rPr altLang="en-IN" lang="en-US">
                <a:solidFill>
                  <a:srgbClr val="008000"/>
                </a:solidFill>
              </a:rPr>
              <a:t> </a:t>
            </a:r>
            <a:r>
              <a:rPr altLang="en-IN" lang="en-US">
                <a:solidFill>
                  <a:srgbClr val="008000"/>
                </a:solidFill>
              </a:rPr>
              <a:t>ionises</a:t>
            </a:r>
            <a:r>
              <a:rPr altLang="en-IN" lang="en-US"/>
              <a:t> </a:t>
            </a:r>
            <a:r>
              <a:rPr altLang="en-IN" lang="en-US"/>
              <a:t>i</a:t>
            </a:r>
            <a:r>
              <a:rPr altLang="en-IN" lang="en-US"/>
              <a:t>n</a:t>
            </a:r>
            <a:r>
              <a:rPr altLang="en-IN" lang="en-US"/>
              <a:t>t</a:t>
            </a:r>
            <a:r>
              <a:rPr altLang="en-IN" lang="en-US"/>
              <a:t>o</a:t>
            </a:r>
            <a:r>
              <a:rPr altLang="en-IN" lang="en-US"/>
              <a:t> </a:t>
            </a:r>
            <a:r>
              <a:rPr altLang="en-IN" lang="en-US"/>
              <a:t>t</a:t>
            </a:r>
            <a:r>
              <a:rPr altLang="en-IN" lang="en-US"/>
              <a:t>h</a:t>
            </a:r>
            <a:r>
              <a:rPr altLang="en-IN" lang="en-US"/>
              <a:t>e</a:t>
            </a:r>
            <a:r>
              <a:rPr altLang="en-IN" lang="en-US"/>
              <a:t> </a:t>
            </a:r>
            <a:r>
              <a:rPr altLang="en-IN" lang="en-US"/>
              <a:t>c</a:t>
            </a:r>
            <a:r>
              <a:rPr altLang="en-IN" lang="en-US"/>
              <a:t>a</a:t>
            </a:r>
            <a:r>
              <a:rPr altLang="en-IN" lang="en-US"/>
              <a:t>t</a:t>
            </a:r>
            <a:r>
              <a:rPr altLang="en-IN" lang="en-US"/>
              <a:t>i</a:t>
            </a:r>
            <a:r>
              <a:rPr altLang="en-IN" lang="en-US"/>
              <a:t>o</a:t>
            </a:r>
            <a:r>
              <a:rPr altLang="en-IN" lang="en-US"/>
              <a:t>n</a:t>
            </a:r>
            <a:r>
              <a:rPr altLang="en-IN" lang="en-US"/>
              <a:t>s</a:t>
            </a:r>
            <a:r>
              <a:rPr altLang="en-IN" lang="en-US"/>
              <a:t> </a:t>
            </a:r>
            <a:r>
              <a:rPr altLang="en-IN" lang="en-US"/>
              <a:t>a</a:t>
            </a:r>
            <a:r>
              <a:rPr altLang="en-IN" lang="en-US"/>
              <a:t>n</a:t>
            </a:r>
            <a:r>
              <a:rPr altLang="en-IN" lang="en-US"/>
              <a:t>d</a:t>
            </a:r>
            <a:r>
              <a:rPr altLang="en-IN" lang="en-US"/>
              <a:t> </a:t>
            </a:r>
            <a:r>
              <a:rPr altLang="en-IN" lang="en-US"/>
              <a:t>a</a:t>
            </a:r>
            <a:r>
              <a:rPr altLang="en-IN" lang="en-US"/>
              <a:t>n</a:t>
            </a:r>
            <a:r>
              <a:rPr altLang="en-IN" lang="en-US"/>
              <a:t>i</a:t>
            </a:r>
            <a:r>
              <a:rPr altLang="en-IN" lang="en-US"/>
              <a:t>o</a:t>
            </a:r>
            <a:r>
              <a:rPr altLang="en-IN" lang="en-US"/>
              <a:t>n</a:t>
            </a:r>
            <a:r>
              <a:rPr altLang="en-IN" lang="en-US"/>
              <a:t>s</a:t>
            </a:r>
            <a:r>
              <a:rPr altLang="en-IN" lang="en-US"/>
              <a:t> </a:t>
            </a:r>
            <a:r>
              <a:rPr altLang="en-IN" lang="en-US"/>
              <a:t>i</a:t>
            </a:r>
            <a:r>
              <a:rPr altLang="en-IN" lang="en-US"/>
              <a:t>s</a:t>
            </a:r>
            <a:r>
              <a:rPr altLang="en-IN" lang="en-US"/>
              <a:t> </a:t>
            </a:r>
            <a:r>
              <a:rPr altLang="en-IN" lang="en-US"/>
              <a:t>c</a:t>
            </a:r>
            <a:r>
              <a:rPr altLang="en-IN" lang="en-US"/>
              <a:t>a</a:t>
            </a:r>
            <a:r>
              <a:rPr altLang="en-IN" lang="en-US"/>
              <a:t>l</a:t>
            </a:r>
            <a:r>
              <a:rPr altLang="en-IN" lang="en-US"/>
              <a:t>l</a:t>
            </a:r>
            <a:r>
              <a:rPr altLang="en-IN" lang="en-US"/>
              <a:t>e</a:t>
            </a:r>
            <a:r>
              <a:rPr altLang="en-IN" lang="en-US"/>
              <a:t>d</a:t>
            </a:r>
            <a:r>
              <a:rPr altLang="en-IN" lang="en-US"/>
              <a:t> </a:t>
            </a:r>
            <a:r>
              <a:rPr altLang="en-IN" lang="en-US">
                <a:solidFill>
                  <a:srgbClr val="C00000"/>
                </a:solidFill>
              </a:rPr>
              <a:t>d</a:t>
            </a:r>
            <a:r>
              <a:rPr altLang="en-IN" lang="en-US">
                <a:solidFill>
                  <a:srgbClr val="C00000"/>
                </a:solidFill>
              </a:rPr>
              <a:t>e</a:t>
            </a:r>
            <a:r>
              <a:rPr altLang="en-IN" lang="en-US">
                <a:solidFill>
                  <a:srgbClr val="C00000"/>
                </a:solidFill>
              </a:rPr>
              <a:t>g</a:t>
            </a:r>
            <a:r>
              <a:rPr altLang="en-IN" lang="en-US">
                <a:solidFill>
                  <a:srgbClr val="C00000"/>
                </a:solidFill>
              </a:rPr>
              <a:t>r</a:t>
            </a:r>
            <a:r>
              <a:rPr altLang="en-IN" lang="en-US">
                <a:solidFill>
                  <a:srgbClr val="C00000"/>
                </a:solidFill>
              </a:rPr>
              <a:t>e</a:t>
            </a:r>
            <a:r>
              <a:rPr altLang="en-IN" lang="en-US">
                <a:solidFill>
                  <a:srgbClr val="C00000"/>
                </a:solidFill>
              </a:rPr>
              <a:t>e</a:t>
            </a:r>
            <a:r>
              <a:rPr altLang="en-IN" lang="en-US">
                <a:solidFill>
                  <a:srgbClr val="C00000"/>
                </a:solidFill>
              </a:rPr>
              <a:t> </a:t>
            </a:r>
            <a:r>
              <a:rPr altLang="en-IN" lang="en-US">
                <a:solidFill>
                  <a:srgbClr val="C00000"/>
                </a:solidFill>
              </a:rPr>
              <a:t>o</a:t>
            </a:r>
            <a:r>
              <a:rPr altLang="en-IN" lang="en-US">
                <a:solidFill>
                  <a:srgbClr val="C00000"/>
                </a:solidFill>
              </a:rPr>
              <a:t>f</a:t>
            </a:r>
            <a:r>
              <a:rPr altLang="en-IN" lang="en-US">
                <a:solidFill>
                  <a:srgbClr val="C00000"/>
                </a:solidFill>
              </a:rPr>
              <a:t> </a:t>
            </a:r>
            <a:r>
              <a:rPr altLang="en-IN" lang="en-US">
                <a:solidFill>
                  <a:srgbClr val="C00000"/>
                </a:solidFill>
              </a:rPr>
              <a:t>i</a:t>
            </a:r>
            <a:r>
              <a:rPr altLang="en-IN" lang="en-US">
                <a:solidFill>
                  <a:srgbClr val="C00000"/>
                </a:solidFill>
              </a:rPr>
              <a:t>o</a:t>
            </a:r>
            <a:r>
              <a:rPr altLang="en-IN" lang="en-US">
                <a:solidFill>
                  <a:srgbClr val="C00000"/>
                </a:solidFill>
              </a:rPr>
              <a:t>n</a:t>
            </a:r>
            <a:r>
              <a:rPr altLang="en-IN" lang="en-US">
                <a:solidFill>
                  <a:srgbClr val="C00000"/>
                </a:solidFill>
              </a:rPr>
              <a:t>i</a:t>
            </a:r>
            <a:r>
              <a:rPr altLang="en-IN" lang="en-US">
                <a:solidFill>
                  <a:srgbClr val="C00000"/>
                </a:solidFill>
              </a:rPr>
              <a:t>s</a:t>
            </a:r>
            <a:r>
              <a:rPr altLang="en-IN" lang="en-US">
                <a:solidFill>
                  <a:srgbClr val="C00000"/>
                </a:solidFill>
              </a:rPr>
              <a:t>a</a:t>
            </a:r>
            <a:r>
              <a:rPr altLang="en-IN" lang="en-US">
                <a:solidFill>
                  <a:srgbClr val="C00000"/>
                </a:solidFill>
              </a:rPr>
              <a:t>t</a:t>
            </a:r>
            <a:r>
              <a:rPr altLang="en-IN" lang="en-US">
                <a:solidFill>
                  <a:srgbClr val="C00000"/>
                </a:solidFill>
              </a:rPr>
              <a:t>i</a:t>
            </a:r>
            <a:r>
              <a:rPr altLang="en-IN" lang="en-US">
                <a:solidFill>
                  <a:srgbClr val="C00000"/>
                </a:solidFill>
              </a:rPr>
              <a:t>o</a:t>
            </a:r>
            <a:r>
              <a:rPr altLang="en-IN" lang="en-US">
                <a:solidFill>
                  <a:srgbClr val="C00000"/>
                </a:solidFill>
              </a:rPr>
              <a:t>n</a:t>
            </a:r>
            <a:r>
              <a:rPr altLang="en-IN" lang="en-US">
                <a:solidFill>
                  <a:srgbClr val="C00000"/>
                </a:solidFill>
              </a:rPr>
              <a:t> </a:t>
            </a:r>
            <a:r>
              <a:rPr altLang="en-IN" lang="en-US">
                <a:solidFill>
                  <a:srgbClr val="C00000"/>
                </a:solidFill>
              </a:rPr>
              <a:t>o</a:t>
            </a:r>
            <a:r>
              <a:rPr altLang="en-IN" lang="en-US">
                <a:solidFill>
                  <a:srgbClr val="C00000"/>
                </a:solidFill>
              </a:rPr>
              <a:t>r</a:t>
            </a:r>
            <a:r>
              <a:rPr altLang="en-IN" lang="en-US">
                <a:solidFill>
                  <a:srgbClr val="C00000"/>
                </a:solidFill>
              </a:rPr>
              <a:t> </a:t>
            </a:r>
            <a:r>
              <a:rPr altLang="en-IN" lang="en-US">
                <a:solidFill>
                  <a:srgbClr val="C00000"/>
                </a:solidFill>
              </a:rPr>
              <a:t>d</a:t>
            </a:r>
            <a:r>
              <a:rPr altLang="en-IN" lang="en-US">
                <a:solidFill>
                  <a:srgbClr val="C00000"/>
                </a:solidFill>
              </a:rPr>
              <a:t>e</a:t>
            </a:r>
            <a:r>
              <a:rPr altLang="en-IN" lang="en-US">
                <a:solidFill>
                  <a:srgbClr val="C00000"/>
                </a:solidFill>
              </a:rPr>
              <a:t>g</a:t>
            </a:r>
            <a:r>
              <a:rPr altLang="en-IN" lang="en-US">
                <a:solidFill>
                  <a:srgbClr val="C00000"/>
                </a:solidFill>
              </a:rPr>
              <a:t>r</a:t>
            </a:r>
            <a:r>
              <a:rPr altLang="en-IN" lang="en-US">
                <a:solidFill>
                  <a:srgbClr val="C00000"/>
                </a:solidFill>
              </a:rPr>
              <a:t>e</a:t>
            </a:r>
            <a:r>
              <a:rPr altLang="en-IN" lang="en-US">
                <a:solidFill>
                  <a:srgbClr val="C00000"/>
                </a:solidFill>
              </a:rPr>
              <a:t>e</a:t>
            </a:r>
            <a:r>
              <a:rPr altLang="en-IN" lang="en-US">
                <a:solidFill>
                  <a:srgbClr val="C00000"/>
                </a:solidFill>
              </a:rPr>
              <a:t> </a:t>
            </a:r>
            <a:r>
              <a:rPr altLang="en-IN" lang="en-US">
                <a:solidFill>
                  <a:srgbClr val="C00000"/>
                </a:solidFill>
              </a:rPr>
              <a:t>o</a:t>
            </a:r>
            <a:r>
              <a:rPr altLang="en-IN" lang="en-US">
                <a:solidFill>
                  <a:srgbClr val="C00000"/>
                </a:solidFill>
              </a:rPr>
              <a:t>f</a:t>
            </a:r>
            <a:r>
              <a:rPr altLang="en-IN" lang="en-US">
                <a:solidFill>
                  <a:srgbClr val="C00000"/>
                </a:solidFill>
              </a:rPr>
              <a:t> </a:t>
            </a:r>
            <a:r>
              <a:rPr altLang="en-IN" lang="en-US">
                <a:solidFill>
                  <a:srgbClr val="C00000"/>
                </a:solidFill>
              </a:rPr>
              <a:t>dissociation</a:t>
            </a:r>
            <a:r>
              <a:rPr altLang="en-IN" lang="en-US"/>
              <a:t>.</a:t>
            </a:r>
            <a:endParaRPr lang="en-GB"/>
          </a:p>
          <a:p>
            <a:endParaRPr lang="en-GB"/>
          </a:p>
          <a:p>
            <a:r>
              <a:rPr altLang="en-IN" lang="en-US"/>
              <a:t>T</a:t>
            </a:r>
            <a:r>
              <a:rPr altLang="en-IN" lang="en-US"/>
              <a:t>h</a:t>
            </a:r>
            <a:r>
              <a:rPr altLang="en-IN" lang="en-US"/>
              <a:t>e</a:t>
            </a:r>
            <a:r>
              <a:rPr altLang="en-IN" lang="en-US"/>
              <a:t> </a:t>
            </a:r>
            <a:r>
              <a:rPr altLang="en-IN" lang="en-US"/>
              <a:t>d</a:t>
            </a:r>
            <a:r>
              <a:rPr altLang="en-IN" lang="en-US"/>
              <a:t>e</a:t>
            </a:r>
            <a:r>
              <a:rPr altLang="en-IN" lang="en-US"/>
              <a:t>g</a:t>
            </a:r>
            <a:r>
              <a:rPr altLang="en-IN" lang="en-US"/>
              <a:t>r</a:t>
            </a:r>
            <a:r>
              <a:rPr altLang="en-IN" lang="en-US"/>
              <a:t>e</a:t>
            </a:r>
            <a:r>
              <a:rPr altLang="en-IN" lang="en-US"/>
              <a:t>e</a:t>
            </a:r>
            <a:r>
              <a:rPr altLang="en-IN" lang="en-US"/>
              <a:t> </a:t>
            </a:r>
            <a:r>
              <a:rPr altLang="en-IN" lang="en-US"/>
              <a:t>o</a:t>
            </a:r>
            <a:r>
              <a:rPr altLang="en-IN" lang="en-US"/>
              <a:t>f</a:t>
            </a:r>
            <a:r>
              <a:rPr altLang="en-IN" lang="en-US"/>
              <a:t> </a:t>
            </a:r>
            <a:r>
              <a:rPr altLang="en-IN" lang="en-US"/>
              <a:t>i</a:t>
            </a:r>
            <a:r>
              <a:rPr altLang="en-IN" lang="en-US"/>
              <a:t>o</a:t>
            </a:r>
            <a:r>
              <a:rPr altLang="en-IN" lang="en-US"/>
              <a:t>n</a:t>
            </a:r>
            <a:r>
              <a:rPr altLang="en-IN" lang="en-US"/>
              <a:t>i</a:t>
            </a:r>
            <a:r>
              <a:rPr altLang="en-IN" lang="en-US"/>
              <a:t>s</a:t>
            </a:r>
            <a:r>
              <a:rPr altLang="en-IN" lang="en-US"/>
              <a:t>a</a:t>
            </a:r>
            <a:r>
              <a:rPr altLang="en-IN" lang="en-US"/>
              <a:t>t</a:t>
            </a:r>
            <a:r>
              <a:rPr altLang="en-IN" lang="en-US"/>
              <a:t>i</a:t>
            </a:r>
            <a:r>
              <a:rPr altLang="en-IN" lang="en-US"/>
              <a:t>o</a:t>
            </a:r>
            <a:r>
              <a:rPr altLang="en-IN" lang="en-US"/>
              <a:t>n</a:t>
            </a:r>
            <a:r>
              <a:rPr altLang="en-IN" lang="en-US"/>
              <a:t> </a:t>
            </a:r>
            <a:r>
              <a:rPr altLang="en-IN" lang="en-US"/>
              <a:t>u</a:t>
            </a:r>
            <a:r>
              <a:rPr altLang="en-IN" lang="en-US"/>
              <a:t>s</a:t>
            </a:r>
            <a:r>
              <a:rPr altLang="en-IN" lang="en-US"/>
              <a:t>u</a:t>
            </a:r>
            <a:r>
              <a:rPr altLang="en-IN" lang="en-US"/>
              <a:t>a</a:t>
            </a:r>
            <a:r>
              <a:rPr altLang="en-IN" lang="en-US"/>
              <a:t>l</a:t>
            </a:r>
            <a:r>
              <a:rPr altLang="en-IN" lang="en-US"/>
              <a:t>l</a:t>
            </a:r>
            <a:r>
              <a:rPr altLang="en-IN" lang="en-US"/>
              <a:t>y</a:t>
            </a:r>
            <a:r>
              <a:rPr altLang="en-IN" lang="en-US"/>
              <a:t> </a:t>
            </a:r>
            <a:r>
              <a:rPr altLang="en-IN" lang="en-US">
                <a:solidFill>
                  <a:srgbClr val="0000FF"/>
                </a:solidFill>
              </a:rPr>
              <a:t>i</a:t>
            </a:r>
            <a:r>
              <a:rPr altLang="en-IN" lang="en-US">
                <a:solidFill>
                  <a:srgbClr val="0000FF"/>
                </a:solidFill>
              </a:rPr>
              <a:t>n</a:t>
            </a:r>
            <a:r>
              <a:rPr altLang="en-IN" lang="en-US">
                <a:solidFill>
                  <a:srgbClr val="0000FF"/>
                </a:solidFill>
              </a:rPr>
              <a:t>c</a:t>
            </a:r>
            <a:r>
              <a:rPr altLang="en-IN" lang="en-US">
                <a:solidFill>
                  <a:srgbClr val="0000FF"/>
                </a:solidFill>
              </a:rPr>
              <a:t>r</a:t>
            </a:r>
            <a:r>
              <a:rPr altLang="en-IN" lang="en-US">
                <a:solidFill>
                  <a:srgbClr val="0000FF"/>
                </a:solidFill>
              </a:rPr>
              <a:t>e</a:t>
            </a:r>
            <a:r>
              <a:rPr altLang="en-IN" lang="en-US">
                <a:solidFill>
                  <a:srgbClr val="0000FF"/>
                </a:solidFill>
              </a:rPr>
              <a:t>a</a:t>
            </a:r>
            <a:r>
              <a:rPr altLang="en-IN" lang="en-US">
                <a:solidFill>
                  <a:srgbClr val="0000FF"/>
                </a:solidFill>
              </a:rPr>
              <a:t>s</a:t>
            </a:r>
            <a:r>
              <a:rPr altLang="en-IN" lang="en-US">
                <a:solidFill>
                  <a:srgbClr val="0000FF"/>
                </a:solidFill>
              </a:rPr>
              <a:t>e</a:t>
            </a:r>
            <a:r>
              <a:rPr altLang="en-IN" lang="en-US">
                <a:solidFill>
                  <a:srgbClr val="0000FF"/>
                </a:solidFill>
              </a:rPr>
              <a:t>s</a:t>
            </a:r>
            <a:r>
              <a:rPr altLang="en-IN" lang="en-US">
                <a:solidFill>
                  <a:srgbClr val="0000FF"/>
                </a:solidFill>
              </a:rPr>
              <a:t> </a:t>
            </a:r>
            <a:r>
              <a:rPr altLang="en-IN" lang="en-US">
                <a:solidFill>
                  <a:srgbClr val="0000FF"/>
                </a:solidFill>
              </a:rPr>
              <a:t>w</a:t>
            </a:r>
            <a:r>
              <a:rPr altLang="en-IN" lang="en-US">
                <a:solidFill>
                  <a:srgbClr val="0000FF"/>
                </a:solidFill>
              </a:rPr>
              <a:t>i</a:t>
            </a:r>
            <a:r>
              <a:rPr altLang="en-IN" lang="en-US">
                <a:solidFill>
                  <a:srgbClr val="0000FF"/>
                </a:solidFill>
              </a:rPr>
              <a:t>t</a:t>
            </a:r>
            <a:r>
              <a:rPr altLang="en-IN" lang="en-US">
                <a:solidFill>
                  <a:srgbClr val="0000FF"/>
                </a:solidFill>
              </a:rPr>
              <a:t>h</a:t>
            </a:r>
            <a:r>
              <a:rPr altLang="en-IN" lang="en-US">
                <a:solidFill>
                  <a:srgbClr val="0000FF"/>
                </a:solidFill>
              </a:rPr>
              <a:t> </a:t>
            </a:r>
            <a:r>
              <a:rPr altLang="en-IN" lang="en-US">
                <a:solidFill>
                  <a:srgbClr val="0000FF"/>
                </a:solidFill>
              </a:rPr>
              <a:t>d</a:t>
            </a:r>
            <a:r>
              <a:rPr altLang="en-IN" lang="en-US">
                <a:solidFill>
                  <a:srgbClr val="0000FF"/>
                </a:solidFill>
              </a:rPr>
              <a:t>i</a:t>
            </a:r>
            <a:r>
              <a:rPr altLang="en-IN" lang="en-US">
                <a:solidFill>
                  <a:srgbClr val="0000FF"/>
                </a:solidFill>
              </a:rPr>
              <a:t>l</a:t>
            </a:r>
            <a:r>
              <a:rPr altLang="en-IN" lang="en-US">
                <a:solidFill>
                  <a:srgbClr val="0000FF"/>
                </a:solidFill>
              </a:rPr>
              <a:t>u</a:t>
            </a:r>
            <a:r>
              <a:rPr altLang="en-IN" lang="en-US">
                <a:solidFill>
                  <a:srgbClr val="0000FF"/>
                </a:solidFill>
              </a:rPr>
              <a:t>t</a:t>
            </a:r>
            <a:r>
              <a:rPr altLang="en-IN" lang="en-US">
                <a:solidFill>
                  <a:srgbClr val="0000FF"/>
                </a:solidFill>
              </a:rPr>
              <a:t>i</a:t>
            </a:r>
            <a:r>
              <a:rPr altLang="en-IN" lang="en-US">
                <a:solidFill>
                  <a:srgbClr val="0000FF"/>
                </a:solidFill>
              </a:rPr>
              <a:t>o</a:t>
            </a:r>
            <a:r>
              <a:rPr altLang="en-IN" lang="en-US">
                <a:solidFill>
                  <a:srgbClr val="0000FF"/>
                </a:solidFill>
              </a:rPr>
              <a:t>n</a:t>
            </a:r>
            <a:r>
              <a:rPr altLang="en-IN" lang="en-US"/>
              <a:t> </a:t>
            </a:r>
            <a:r>
              <a:rPr altLang="en-IN" lang="en-US"/>
              <a:t>a</a:t>
            </a:r>
            <a:r>
              <a:rPr altLang="en-IN" lang="en-US"/>
              <a:t>n</a:t>
            </a:r>
            <a:r>
              <a:rPr altLang="en-IN" lang="en-US"/>
              <a:t>d</a:t>
            </a:r>
            <a:r>
              <a:rPr altLang="en-IN" lang="en-US"/>
              <a:t> </a:t>
            </a:r>
            <a:r>
              <a:rPr altLang="en-IN" lang="en-US"/>
              <a:t>it</a:t>
            </a:r>
            <a:r>
              <a:rPr altLang="en-IN" lang="en-US"/>
              <a:t>s</a:t>
            </a:r>
            <a:r>
              <a:rPr altLang="en-IN" lang="en-US"/>
              <a:t> </a:t>
            </a:r>
            <a:r>
              <a:rPr altLang="en-IN" lang="en-US"/>
              <a:t>v</a:t>
            </a:r>
            <a:r>
              <a:rPr altLang="en-IN" lang="en-US"/>
              <a:t>a</a:t>
            </a:r>
            <a:r>
              <a:rPr altLang="en-IN" lang="en-US"/>
              <a:t>l</a:t>
            </a:r>
            <a:r>
              <a:rPr altLang="en-IN" lang="en-US"/>
              <a:t>u</a:t>
            </a:r>
            <a:r>
              <a:rPr altLang="en-IN" lang="en-US"/>
              <a:t>e</a:t>
            </a:r>
            <a:r>
              <a:rPr altLang="en-IN" lang="en-US"/>
              <a:t> </a:t>
            </a:r>
            <a:r>
              <a:rPr altLang="en-IN" lang="en-US"/>
              <a:t>b</a:t>
            </a:r>
            <a:r>
              <a:rPr altLang="en-IN" lang="en-US"/>
              <a:t>e</a:t>
            </a:r>
            <a:r>
              <a:rPr altLang="en-IN" lang="en-US"/>
              <a:t>c</a:t>
            </a:r>
            <a:r>
              <a:rPr altLang="en-IN" lang="en-US"/>
              <a:t>o</a:t>
            </a:r>
            <a:r>
              <a:rPr altLang="en-IN" lang="en-US"/>
              <a:t>m</a:t>
            </a:r>
            <a:r>
              <a:rPr altLang="en-IN" lang="en-US"/>
              <a:t>e</a:t>
            </a:r>
            <a:r>
              <a:rPr altLang="en-IN" lang="en-US"/>
              <a:t>s</a:t>
            </a:r>
            <a:r>
              <a:rPr altLang="en-IN" lang="en-US"/>
              <a:t> </a:t>
            </a:r>
            <a:r>
              <a:rPr altLang="en-IN" lang="en-US"/>
              <a:t>m</a:t>
            </a:r>
            <a:r>
              <a:rPr altLang="en-IN" lang="en-US"/>
              <a:t>a</a:t>
            </a:r>
            <a:r>
              <a:rPr altLang="en-IN" lang="en-US"/>
              <a:t>x</a:t>
            </a:r>
            <a:r>
              <a:rPr altLang="en-IN" lang="en-US"/>
              <a:t>i</a:t>
            </a:r>
            <a:r>
              <a:rPr altLang="en-IN" lang="en-US"/>
              <a:t>m</a:t>
            </a:r>
            <a:r>
              <a:rPr altLang="en-IN" lang="en-US"/>
              <a:t>u</a:t>
            </a:r>
            <a:r>
              <a:rPr altLang="en-IN" lang="en-US"/>
              <a:t>m</a:t>
            </a:r>
            <a:r>
              <a:rPr altLang="en-IN" lang="en-US"/>
              <a:t> </a:t>
            </a:r>
            <a:r>
              <a:rPr altLang="en-IN" lang="en-US"/>
              <a:t>a</a:t>
            </a:r>
            <a:r>
              <a:rPr altLang="en-IN" lang="en-US"/>
              <a:t>t</a:t>
            </a:r>
            <a:r>
              <a:rPr altLang="en-IN" lang="en-US"/>
              <a:t> </a:t>
            </a:r>
            <a:r>
              <a:rPr altLang="en-IN" lang="en-US"/>
              <a:t>i</a:t>
            </a:r>
            <a:r>
              <a:rPr altLang="en-IN" lang="en-US"/>
              <a:t>n</a:t>
            </a:r>
            <a:r>
              <a:rPr altLang="en-IN" lang="en-US"/>
              <a:t>f</a:t>
            </a:r>
            <a:r>
              <a:rPr altLang="en-IN" lang="en-US"/>
              <a:t>i</a:t>
            </a:r>
            <a:r>
              <a:rPr altLang="en-IN" lang="en-US"/>
              <a:t>n</a:t>
            </a:r>
            <a:r>
              <a:rPr altLang="en-IN" lang="en-US"/>
              <a:t>i</a:t>
            </a:r>
            <a:r>
              <a:rPr altLang="en-IN" lang="en-US"/>
              <a:t>t</a:t>
            </a:r>
            <a:r>
              <a:rPr altLang="en-IN" lang="en-US"/>
              <a:t>e</a:t>
            </a:r>
            <a:r>
              <a:rPr altLang="en-IN" lang="en-US"/>
              <a:t> </a:t>
            </a:r>
            <a:r>
              <a:rPr altLang="en-IN" lang="en-US"/>
              <a:t>d</a:t>
            </a:r>
            <a:r>
              <a:rPr altLang="en-IN" lang="en-US"/>
              <a:t>i</a:t>
            </a:r>
            <a:r>
              <a:rPr altLang="en-IN" lang="en-US"/>
              <a:t>l</a:t>
            </a:r>
            <a:r>
              <a:rPr altLang="en-IN" lang="en-US"/>
              <a:t>u</a:t>
            </a:r>
            <a:r>
              <a:rPr altLang="en-IN" lang="en-US"/>
              <a:t>t</a:t>
            </a:r>
            <a:r>
              <a:rPr altLang="en-IN" lang="en-US"/>
              <a:t>i</a:t>
            </a:r>
            <a:r>
              <a:rPr altLang="en-IN" lang="en-US"/>
              <a:t>o</a:t>
            </a:r>
            <a:r>
              <a:rPr altLang="en-IN" lang="en-US"/>
              <a:t>n</a:t>
            </a:r>
            <a:r>
              <a:rPr altLang="en-IN" lang="en-US"/>
              <a:t>.</a:t>
            </a:r>
            <a:r>
              <a:rPr altLang="en-IN" lang="en-US"/>
              <a:t> </a:t>
            </a:r>
            <a:r>
              <a:rPr altLang="en-IN" lang="en-US"/>
              <a:t> </a:t>
            </a:r>
            <a:endParaRPr lang="en-GB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3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4" name="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en-IN" b="1" lang="en-US">
                <a:solidFill>
                  <a:srgbClr val="C00000"/>
                </a:solidFill>
              </a:rPr>
              <a:t>R</a:t>
            </a:r>
            <a:r>
              <a:rPr altLang="en-IN" b="1" lang="en-US">
                <a:solidFill>
                  <a:srgbClr val="C00000"/>
                </a:solidFill>
              </a:rPr>
              <a:t>e</a:t>
            </a:r>
            <a:r>
              <a:rPr altLang="en-IN" b="1" lang="en-US">
                <a:solidFill>
                  <a:srgbClr val="C00000"/>
                </a:solidFill>
              </a:rPr>
              <a:t>f</a:t>
            </a:r>
            <a:r>
              <a:rPr altLang="en-IN" b="1" lang="en-US">
                <a:solidFill>
                  <a:srgbClr val="C00000"/>
                </a:solidFill>
              </a:rPr>
              <a:t>e</a:t>
            </a:r>
            <a:r>
              <a:rPr altLang="en-IN" b="1" lang="en-US">
                <a:solidFill>
                  <a:srgbClr val="C00000"/>
                </a:solidFill>
              </a:rPr>
              <a:t>r</a:t>
            </a:r>
            <a:r>
              <a:rPr altLang="en-IN" b="1" lang="en-US">
                <a:solidFill>
                  <a:srgbClr val="C00000"/>
                </a:solidFill>
              </a:rPr>
              <a:t>e</a:t>
            </a:r>
            <a:r>
              <a:rPr altLang="en-IN" b="1" lang="en-US">
                <a:solidFill>
                  <a:srgbClr val="C00000"/>
                </a:solidFill>
              </a:rPr>
              <a:t>n</a:t>
            </a:r>
            <a:r>
              <a:rPr altLang="en-IN" b="1" lang="en-US">
                <a:solidFill>
                  <a:srgbClr val="C00000"/>
                </a:solidFill>
              </a:rPr>
              <a:t>c</a:t>
            </a:r>
            <a:r>
              <a:rPr altLang="en-IN" b="1" lang="en-US">
                <a:solidFill>
                  <a:srgbClr val="C00000"/>
                </a:solidFill>
              </a:rPr>
              <a:t>e</a:t>
            </a:r>
            <a:endParaRPr b="1" lang="en-GB">
              <a:solidFill>
                <a:srgbClr val="C00000"/>
              </a:solidFill>
            </a:endParaRPr>
          </a:p>
        </p:txBody>
      </p:sp>
      <p:sp>
        <p:nvSpPr>
          <p:cNvPr id="1048635" name="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altLang="en-IN" lang="en-US"/>
              <a:t>E</a:t>
            </a:r>
            <a:r>
              <a:rPr altLang="en-IN" lang="en-US"/>
              <a:t>s</a:t>
            </a:r>
            <a:r>
              <a:rPr altLang="en-IN" lang="en-US"/>
              <a:t>s</a:t>
            </a:r>
            <a:r>
              <a:rPr altLang="en-IN" lang="en-US"/>
              <a:t>e</a:t>
            </a:r>
            <a:r>
              <a:rPr altLang="en-IN" lang="en-US"/>
              <a:t>n</a:t>
            </a:r>
            <a:r>
              <a:rPr altLang="en-IN" lang="en-US"/>
              <a:t>t</a:t>
            </a:r>
            <a:r>
              <a:rPr altLang="en-IN" lang="en-US"/>
              <a:t>i</a:t>
            </a:r>
            <a:r>
              <a:rPr altLang="en-IN" lang="en-US"/>
              <a:t>a</a:t>
            </a:r>
            <a:r>
              <a:rPr altLang="en-IN" lang="en-US"/>
              <a:t>l</a:t>
            </a:r>
            <a:r>
              <a:rPr altLang="en-IN" lang="en-US"/>
              <a:t>s</a:t>
            </a:r>
            <a:r>
              <a:rPr altLang="en-IN" lang="en-US"/>
              <a:t> </a:t>
            </a:r>
            <a:r>
              <a:rPr altLang="en-IN" lang="en-US"/>
              <a:t>o</a:t>
            </a:r>
            <a:r>
              <a:rPr altLang="en-IN" lang="en-US"/>
              <a:t>f</a:t>
            </a:r>
            <a:r>
              <a:rPr altLang="en-IN" lang="en-US"/>
              <a:t> </a:t>
            </a:r>
            <a:r>
              <a:rPr altLang="en-IN" lang="en-US"/>
              <a:t>P</a:t>
            </a:r>
            <a:r>
              <a:rPr altLang="en-IN" lang="en-US"/>
              <a:t>h</a:t>
            </a:r>
            <a:r>
              <a:rPr altLang="en-IN" lang="en-US"/>
              <a:t>y</a:t>
            </a:r>
            <a:r>
              <a:rPr altLang="en-IN" lang="en-US"/>
              <a:t>s</a:t>
            </a:r>
            <a:r>
              <a:rPr altLang="en-IN" lang="en-US"/>
              <a:t>i</a:t>
            </a:r>
            <a:r>
              <a:rPr altLang="en-IN" lang="en-US"/>
              <a:t>c</a:t>
            </a:r>
            <a:r>
              <a:rPr altLang="en-IN" lang="en-US"/>
              <a:t>a</a:t>
            </a:r>
            <a:r>
              <a:rPr altLang="en-IN" lang="en-US"/>
              <a:t>l</a:t>
            </a:r>
            <a:r>
              <a:rPr altLang="en-IN" lang="en-US"/>
              <a:t> </a:t>
            </a:r>
            <a:r>
              <a:rPr altLang="en-IN" lang="en-US"/>
              <a:t>C</a:t>
            </a:r>
            <a:r>
              <a:rPr altLang="en-IN" lang="en-US"/>
              <a:t>h</a:t>
            </a:r>
            <a:r>
              <a:rPr altLang="en-IN" lang="en-US"/>
              <a:t>e</a:t>
            </a:r>
            <a:r>
              <a:rPr altLang="en-IN" lang="en-US"/>
              <a:t>m</a:t>
            </a:r>
            <a:r>
              <a:rPr altLang="en-IN" lang="en-US"/>
              <a:t>i</a:t>
            </a:r>
            <a:r>
              <a:rPr altLang="en-IN" lang="en-US"/>
              <a:t>s</a:t>
            </a:r>
            <a:r>
              <a:rPr altLang="en-IN" lang="en-US"/>
              <a:t>t</a:t>
            </a:r>
            <a:r>
              <a:rPr altLang="en-IN" lang="en-US"/>
              <a:t>r</a:t>
            </a:r>
            <a:r>
              <a:rPr altLang="en-IN" lang="en-US"/>
              <a:t>y</a:t>
            </a:r>
            <a:r>
              <a:rPr altLang="en-IN" lang="en-US"/>
              <a:t> </a:t>
            </a:r>
            <a:r>
              <a:rPr altLang="en-IN" lang="en-US"/>
              <a:t>b</a:t>
            </a:r>
            <a:r>
              <a:rPr altLang="en-IN" lang="en-US"/>
              <a:t>y</a:t>
            </a:r>
            <a:r>
              <a:rPr altLang="en-IN" lang="en-US"/>
              <a:t> </a:t>
            </a:r>
            <a:r>
              <a:rPr altLang="en-IN" lang="en-US"/>
              <a:t>A</a:t>
            </a:r>
            <a:r>
              <a:rPr altLang="en-IN" lang="en-US"/>
              <a:t>r</a:t>
            </a:r>
            <a:r>
              <a:rPr altLang="en-IN" lang="en-US"/>
              <a:t>u</a:t>
            </a:r>
            <a:r>
              <a:rPr altLang="en-IN" lang="en-US"/>
              <a:t>n</a:t>
            </a:r>
            <a:r>
              <a:rPr altLang="en-IN" lang="en-US"/>
              <a:t> </a:t>
            </a:r>
            <a:r>
              <a:rPr altLang="en-IN" lang="en-US"/>
              <a:t>B</a:t>
            </a:r>
            <a:r>
              <a:rPr altLang="en-IN" lang="en-US"/>
              <a:t>a</a:t>
            </a:r>
            <a:r>
              <a:rPr altLang="en-IN" lang="en-US"/>
              <a:t>h</a:t>
            </a:r>
            <a:r>
              <a:rPr altLang="en-IN" lang="en-US"/>
              <a:t>l</a:t>
            </a:r>
            <a:r>
              <a:rPr altLang="en-IN" lang="en-US"/>
              <a:t>,</a:t>
            </a:r>
            <a:r>
              <a:rPr altLang="en-IN" lang="en-US"/>
              <a:t> </a:t>
            </a:r>
            <a:r>
              <a:rPr altLang="en-IN" lang="en-US"/>
              <a:t>B</a:t>
            </a:r>
            <a:r>
              <a:rPr altLang="en-IN" lang="en-US"/>
              <a:t>.</a:t>
            </a:r>
            <a:r>
              <a:rPr altLang="en-IN" lang="en-US"/>
              <a:t> </a:t>
            </a:r>
            <a:r>
              <a:rPr altLang="en-IN" lang="en-US"/>
              <a:t>S</a:t>
            </a:r>
            <a:r>
              <a:rPr altLang="en-IN" lang="en-US"/>
              <a:t>.</a:t>
            </a:r>
            <a:r>
              <a:rPr altLang="en-IN" lang="en-US"/>
              <a:t> </a:t>
            </a:r>
            <a:r>
              <a:rPr altLang="en-IN" lang="en-US"/>
              <a:t>Bahl</a:t>
            </a:r>
            <a:r>
              <a:rPr altLang="en-IN" lang="en-US"/>
              <a:t> </a:t>
            </a:r>
            <a:r>
              <a:rPr altLang="en-IN" lang="en-US"/>
              <a:t>a</a:t>
            </a:r>
            <a:r>
              <a:rPr altLang="en-IN" lang="en-US"/>
              <a:t>n</a:t>
            </a:r>
            <a:r>
              <a:rPr altLang="en-IN" lang="en-US"/>
              <a:t>d</a:t>
            </a:r>
            <a:r>
              <a:rPr altLang="en-IN" lang="en-US"/>
              <a:t> </a:t>
            </a:r>
            <a:r>
              <a:rPr altLang="en-IN" lang="en-US"/>
              <a:t>G</a:t>
            </a:r>
            <a:r>
              <a:rPr altLang="en-IN" lang="en-US"/>
              <a:t>.</a:t>
            </a:r>
            <a:r>
              <a:rPr altLang="en-IN" lang="en-US"/>
              <a:t> </a:t>
            </a:r>
            <a:r>
              <a:rPr altLang="en-IN" lang="en-US"/>
              <a:t>D</a:t>
            </a:r>
            <a:r>
              <a:rPr altLang="en-IN" lang="en-US"/>
              <a:t>.</a:t>
            </a:r>
            <a:r>
              <a:rPr altLang="en-IN" lang="en-US"/>
              <a:t> </a:t>
            </a:r>
            <a:r>
              <a:rPr altLang="en-IN" lang="en-US"/>
              <a:t>T</a:t>
            </a:r>
            <a:r>
              <a:rPr altLang="en-IN" lang="en-US"/>
              <a:t>u</a:t>
            </a:r>
            <a:r>
              <a:rPr altLang="en-IN" lang="en-US"/>
              <a:t>l</a:t>
            </a:r>
            <a:r>
              <a:rPr altLang="en-IN" lang="en-US"/>
              <a:t>i</a:t>
            </a:r>
            <a:r>
              <a:rPr altLang="en-IN" lang="en-US"/>
              <a:t>,</a:t>
            </a:r>
            <a:r>
              <a:rPr altLang="en-IN" lang="en-US"/>
              <a:t> </a:t>
            </a:r>
            <a:r>
              <a:rPr altLang="en-IN" lang="en-US"/>
              <a:t>S</a:t>
            </a:r>
            <a:r>
              <a:rPr altLang="en-IN" lang="en-US"/>
              <a:t>.</a:t>
            </a:r>
            <a:r>
              <a:rPr altLang="en-IN" lang="en-US"/>
              <a:t> </a:t>
            </a:r>
            <a:r>
              <a:rPr altLang="en-IN" lang="en-US"/>
              <a:t>Chand </a:t>
            </a:r>
            <a:r>
              <a:rPr altLang="en-IN" lang="en-US"/>
              <a:t>Publications</a:t>
            </a:r>
            <a:r>
              <a:rPr altLang="en-IN" lang="en-US"/>
              <a:t>.</a:t>
            </a:r>
            <a:endParaRPr lang="en-GB"/>
          </a:p>
          <a:p>
            <a:endParaRPr lang="en-GB"/>
          </a:p>
          <a:p>
            <a:r>
              <a:rPr altLang="en-IN" lang="en-US"/>
              <a:t>P</a:t>
            </a:r>
            <a:r>
              <a:rPr altLang="en-IN" lang="en-US"/>
              <a:t>h</a:t>
            </a:r>
            <a:r>
              <a:rPr altLang="en-IN" lang="en-US"/>
              <a:t>y</a:t>
            </a:r>
            <a:r>
              <a:rPr altLang="en-IN" lang="en-US"/>
              <a:t>s</a:t>
            </a:r>
            <a:r>
              <a:rPr altLang="en-IN" lang="en-US"/>
              <a:t>i</a:t>
            </a:r>
            <a:r>
              <a:rPr altLang="en-IN" lang="en-US"/>
              <a:t>c</a:t>
            </a:r>
            <a:r>
              <a:rPr altLang="en-IN" lang="en-US"/>
              <a:t>a</a:t>
            </a:r>
            <a:r>
              <a:rPr altLang="en-IN" lang="en-US"/>
              <a:t>l</a:t>
            </a:r>
            <a:r>
              <a:rPr altLang="en-IN" lang="en-US"/>
              <a:t> </a:t>
            </a:r>
            <a:r>
              <a:rPr altLang="en-IN" lang="en-US"/>
              <a:t>C</a:t>
            </a:r>
            <a:r>
              <a:rPr altLang="en-IN" lang="en-US"/>
              <a:t>h</a:t>
            </a:r>
            <a:r>
              <a:rPr altLang="en-IN" lang="en-US"/>
              <a:t>e</a:t>
            </a:r>
            <a:r>
              <a:rPr altLang="en-IN" lang="en-US"/>
              <a:t>m</a:t>
            </a:r>
            <a:r>
              <a:rPr altLang="en-IN" lang="en-US"/>
              <a:t>i</a:t>
            </a:r>
            <a:r>
              <a:rPr altLang="en-IN" lang="en-US"/>
              <a:t>s</a:t>
            </a:r>
            <a:r>
              <a:rPr altLang="en-IN" lang="en-US"/>
              <a:t>t</a:t>
            </a:r>
            <a:r>
              <a:rPr altLang="en-IN" lang="en-US"/>
              <a:t>r</a:t>
            </a:r>
            <a:r>
              <a:rPr altLang="en-IN" lang="en-US"/>
              <a:t>y</a:t>
            </a:r>
            <a:r>
              <a:rPr altLang="en-IN" lang="en-US"/>
              <a:t>,</a:t>
            </a:r>
            <a:r>
              <a:rPr altLang="en-IN" lang="en-US"/>
              <a:t> </a:t>
            </a:r>
            <a:r>
              <a:rPr altLang="en-IN" lang="en-US"/>
              <a:t>F</a:t>
            </a:r>
            <a:r>
              <a:rPr altLang="en-IN" lang="en-US"/>
              <a:t>.</a:t>
            </a:r>
            <a:r>
              <a:rPr altLang="en-IN" lang="en-US"/>
              <a:t> </a:t>
            </a:r>
            <a:r>
              <a:rPr altLang="en-IN" lang="en-US"/>
              <a:t>Y</a:t>
            </a:r>
            <a:r>
              <a:rPr altLang="en-IN" lang="en-US"/>
              <a:t>.</a:t>
            </a:r>
            <a:r>
              <a:rPr altLang="en-IN" lang="en-US"/>
              <a:t> </a:t>
            </a:r>
            <a:r>
              <a:rPr altLang="en-IN" lang="en-US"/>
              <a:t>B</a:t>
            </a:r>
            <a:r>
              <a:rPr altLang="en-IN" lang="en-US"/>
              <a:t>.</a:t>
            </a:r>
            <a:r>
              <a:rPr altLang="en-IN" lang="en-US"/>
              <a:t> </a:t>
            </a:r>
            <a:r>
              <a:rPr altLang="en-IN" lang="en-US"/>
              <a:t>S</a:t>
            </a:r>
            <a:r>
              <a:rPr altLang="en-IN" lang="en-US"/>
              <a:t>c</a:t>
            </a:r>
            <a:r>
              <a:rPr altLang="en-IN" lang="en-US"/>
              <a:t>.</a:t>
            </a:r>
            <a:r>
              <a:rPr altLang="en-IN" lang="en-US"/>
              <a:t> </a:t>
            </a:r>
            <a:r>
              <a:rPr altLang="en-IN" lang="en-US"/>
              <a:t>(</a:t>
            </a:r>
            <a:r>
              <a:rPr altLang="en-IN" lang="en-US"/>
              <a:t>S</a:t>
            </a:r>
            <a:r>
              <a:rPr altLang="en-IN" lang="en-US"/>
              <a:t>e</a:t>
            </a:r>
            <a:r>
              <a:rPr altLang="en-IN" lang="en-US"/>
              <a:t>m</a:t>
            </a:r>
            <a:r>
              <a:rPr altLang="en-IN" lang="en-US"/>
              <a:t>e</a:t>
            </a:r>
            <a:r>
              <a:rPr altLang="en-IN" lang="en-US"/>
              <a:t>s</a:t>
            </a:r>
            <a:r>
              <a:rPr altLang="en-IN" lang="en-US"/>
              <a:t>t</a:t>
            </a:r>
            <a:r>
              <a:rPr altLang="en-IN" lang="en-US"/>
              <a:t>e</a:t>
            </a:r>
            <a:r>
              <a:rPr altLang="en-IN" lang="en-US"/>
              <a:t>r</a:t>
            </a:r>
            <a:r>
              <a:rPr altLang="en-IN" lang="en-US"/>
              <a:t>-</a:t>
            </a:r>
            <a:r>
              <a:rPr altLang="en-IN" lang="en-US"/>
              <a:t> </a:t>
            </a:r>
            <a:r>
              <a:rPr altLang="en-IN" lang="en-US"/>
              <a:t>I</a:t>
            </a:r>
            <a:r>
              <a:rPr altLang="en-IN" lang="en-US"/>
              <a:t>)</a:t>
            </a:r>
            <a:r>
              <a:rPr altLang="en-IN" lang="en-US"/>
              <a:t>,</a:t>
            </a:r>
            <a:r>
              <a:rPr altLang="en-IN" lang="en-US"/>
              <a:t> </a:t>
            </a:r>
            <a:r>
              <a:rPr altLang="en-IN" lang="en-US"/>
              <a:t>M</a:t>
            </a:r>
            <a:r>
              <a:rPr altLang="en-IN" lang="en-US"/>
              <a:t>a</a:t>
            </a:r>
            <a:r>
              <a:rPr altLang="en-IN" lang="en-US"/>
              <a:t>n</a:t>
            </a:r>
            <a:r>
              <a:rPr altLang="en-IN" lang="en-US"/>
              <a:t>a</a:t>
            </a:r>
            <a:r>
              <a:rPr altLang="en-IN" lang="en-US"/>
              <a:t>l</a:t>
            </a:r>
            <a:r>
              <a:rPr altLang="en-IN" lang="en-US"/>
              <a:t>i</a:t>
            </a:r>
            <a:r>
              <a:rPr altLang="en-IN" lang="en-US"/>
              <a:t> </a:t>
            </a:r>
            <a:r>
              <a:rPr altLang="en-IN" lang="en-US"/>
              <a:t>P</a:t>
            </a:r>
            <a:r>
              <a:rPr altLang="en-IN" lang="en-US"/>
              <a:t>r</a:t>
            </a:r>
            <a:r>
              <a:rPr altLang="en-IN" lang="en-US"/>
              <a:t>a</a:t>
            </a:r>
            <a:r>
              <a:rPr altLang="en-IN" lang="en-US"/>
              <a:t>k</a:t>
            </a:r>
            <a:r>
              <a:rPr altLang="en-IN" lang="en-US"/>
              <a:t>a</a:t>
            </a:r>
            <a:r>
              <a:rPr altLang="en-IN" lang="en-US"/>
              <a:t>s</a:t>
            </a:r>
            <a:r>
              <a:rPr altLang="en-IN" lang="en-US"/>
              <a:t>h</a:t>
            </a:r>
            <a:r>
              <a:rPr altLang="en-IN" lang="en-US"/>
              <a:t>a</a:t>
            </a:r>
            <a:r>
              <a:rPr altLang="en-IN" lang="en-US"/>
              <a:t>n</a:t>
            </a:r>
            <a:r>
              <a:rPr altLang="en-IN" lang="en-US"/>
              <a:t>,</a:t>
            </a:r>
            <a:r>
              <a:rPr altLang="en-IN" lang="en-US"/>
              <a:t> </a:t>
            </a:r>
            <a:r>
              <a:rPr altLang="en-IN" lang="en-US"/>
              <a:t>P</a:t>
            </a:r>
            <a:r>
              <a:rPr altLang="en-IN" lang="en-US"/>
              <a:t>u</a:t>
            </a:r>
            <a:r>
              <a:rPr altLang="en-IN" lang="en-US"/>
              <a:t>n</a:t>
            </a:r>
            <a:r>
              <a:rPr altLang="en-IN" lang="en-US"/>
              <a:t>e</a:t>
            </a:r>
            <a:r>
              <a:rPr altLang="en-IN" lang="en-US"/>
              <a:t> </a:t>
            </a:r>
            <a:r>
              <a:rPr altLang="en-IN" lang="en-US"/>
              <a:t> </a:t>
            </a:r>
            <a:r>
              <a:rPr altLang="en-IN" lang="en-US"/>
              <a:t> </a:t>
            </a:r>
            <a:endParaRPr lang="en-GB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3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6" name="Title 1"/>
          <p:cNvSpPr>
            <a:spLocks noGrp="1"/>
          </p:cNvSpPr>
          <p:nvPr>
            <p:ph type="ctrTitle"/>
          </p:nvPr>
        </p:nvSpPr>
        <p:spPr>
          <a:xfrm>
            <a:off x="685799" y="1884077"/>
            <a:ext cx="7772400" cy="2387600"/>
          </a:xfrm>
        </p:spPr>
        <p:txBody>
          <a:bodyPr>
            <a:noAutofit/>
          </a:bodyPr>
          <a:p>
            <a:r>
              <a:rPr altLang="en-IN" sz="2900" lang="en-US">
                <a:solidFill>
                  <a:srgbClr val="800000"/>
                </a:solidFill>
              </a:rPr>
              <a:t>S</a:t>
            </a:r>
            <a:r>
              <a:rPr altLang="en-IN" sz="2900" lang="en-US">
                <a:solidFill>
                  <a:srgbClr val="800000"/>
                </a:solidFill>
              </a:rPr>
              <a:t>a</a:t>
            </a:r>
            <a:r>
              <a:rPr altLang="en-IN" sz="2900" lang="en-US">
                <a:solidFill>
                  <a:srgbClr val="800000"/>
                </a:solidFill>
              </a:rPr>
              <a:t>v</a:t>
            </a:r>
            <a:r>
              <a:rPr altLang="en-IN" sz="2900" lang="en-US">
                <a:solidFill>
                  <a:srgbClr val="800000"/>
                </a:solidFill>
              </a:rPr>
              <a:t>i</a:t>
            </a:r>
            <a:r>
              <a:rPr altLang="en-IN" sz="2900" lang="en-US">
                <a:solidFill>
                  <a:srgbClr val="800000"/>
                </a:solidFill>
              </a:rPr>
              <a:t>t</a:t>
            </a:r>
            <a:r>
              <a:rPr altLang="en-IN" sz="2900" lang="en-US">
                <a:solidFill>
                  <a:srgbClr val="800000"/>
                </a:solidFill>
              </a:rPr>
              <a:t>r</a:t>
            </a:r>
            <a:r>
              <a:rPr altLang="en-IN" sz="2900" lang="en-US">
                <a:solidFill>
                  <a:srgbClr val="800000"/>
                </a:solidFill>
              </a:rPr>
              <a:t>i</a:t>
            </a:r>
            <a:r>
              <a:rPr altLang="en-IN" sz="2900" lang="en-US">
                <a:solidFill>
                  <a:srgbClr val="800000"/>
                </a:solidFill>
              </a:rPr>
              <a:t>b</a:t>
            </a:r>
            <a:r>
              <a:rPr altLang="en-IN" sz="2900" lang="en-US">
                <a:solidFill>
                  <a:srgbClr val="800000"/>
                </a:solidFill>
              </a:rPr>
              <a:t>a</a:t>
            </a:r>
            <a:r>
              <a:rPr altLang="en-IN" sz="2900" lang="en-US">
                <a:solidFill>
                  <a:srgbClr val="800000"/>
                </a:solidFill>
              </a:rPr>
              <a:t>i</a:t>
            </a:r>
            <a:r>
              <a:rPr altLang="en-IN" sz="2900" lang="en-US">
                <a:solidFill>
                  <a:srgbClr val="800000"/>
                </a:solidFill>
              </a:rPr>
              <a:t> </a:t>
            </a:r>
            <a:r>
              <a:rPr altLang="en-IN" sz="2900" lang="en-US">
                <a:solidFill>
                  <a:srgbClr val="800000"/>
                </a:solidFill>
              </a:rPr>
              <a:t>P</a:t>
            </a:r>
            <a:r>
              <a:rPr altLang="en-IN" sz="2900" lang="en-US">
                <a:solidFill>
                  <a:srgbClr val="800000"/>
                </a:solidFill>
              </a:rPr>
              <a:t>h</a:t>
            </a:r>
            <a:r>
              <a:rPr altLang="en-IN" sz="2900" lang="en-US">
                <a:solidFill>
                  <a:srgbClr val="800000"/>
                </a:solidFill>
              </a:rPr>
              <a:t>u</a:t>
            </a:r>
            <a:r>
              <a:rPr altLang="en-IN" sz="2900" lang="en-US">
                <a:solidFill>
                  <a:srgbClr val="800000"/>
                </a:solidFill>
              </a:rPr>
              <a:t>l</a:t>
            </a:r>
            <a:r>
              <a:rPr altLang="en-IN" sz="2900" lang="en-US">
                <a:solidFill>
                  <a:srgbClr val="800000"/>
                </a:solidFill>
              </a:rPr>
              <a:t>e</a:t>
            </a:r>
            <a:r>
              <a:rPr altLang="en-IN" sz="2900" lang="en-US">
                <a:solidFill>
                  <a:srgbClr val="800000"/>
                </a:solidFill>
              </a:rPr>
              <a:t> </a:t>
            </a:r>
            <a:r>
              <a:rPr altLang="en-IN" sz="2900" lang="en-US">
                <a:solidFill>
                  <a:srgbClr val="800000"/>
                </a:solidFill>
              </a:rPr>
              <a:t>P</a:t>
            </a:r>
            <a:r>
              <a:rPr altLang="en-IN" sz="2900" lang="en-US">
                <a:solidFill>
                  <a:srgbClr val="800000"/>
                </a:solidFill>
              </a:rPr>
              <a:t>u</a:t>
            </a:r>
            <a:r>
              <a:rPr altLang="en-IN" sz="2900" lang="en-US">
                <a:solidFill>
                  <a:srgbClr val="800000"/>
                </a:solidFill>
              </a:rPr>
              <a:t>n</a:t>
            </a:r>
            <a:r>
              <a:rPr altLang="en-IN" sz="2900" lang="en-US">
                <a:solidFill>
                  <a:srgbClr val="800000"/>
                </a:solidFill>
              </a:rPr>
              <a:t>e</a:t>
            </a:r>
            <a:r>
              <a:rPr altLang="en-IN" sz="2900" lang="en-US">
                <a:solidFill>
                  <a:srgbClr val="800000"/>
                </a:solidFill>
              </a:rPr>
              <a:t> </a:t>
            </a:r>
            <a:r>
              <a:rPr altLang="en-IN" sz="2900" lang="en-US">
                <a:solidFill>
                  <a:srgbClr val="800000"/>
                </a:solidFill>
              </a:rPr>
              <a:t>U</a:t>
            </a:r>
            <a:r>
              <a:rPr altLang="en-IN" sz="2900" lang="en-US">
                <a:solidFill>
                  <a:srgbClr val="800000"/>
                </a:solidFill>
              </a:rPr>
              <a:t>n</a:t>
            </a:r>
            <a:r>
              <a:rPr altLang="en-IN" sz="2900" lang="en-US">
                <a:solidFill>
                  <a:srgbClr val="800000"/>
                </a:solidFill>
              </a:rPr>
              <a:t>i</a:t>
            </a:r>
            <a:r>
              <a:rPr altLang="en-IN" sz="2900" lang="en-US">
                <a:solidFill>
                  <a:srgbClr val="800000"/>
                </a:solidFill>
              </a:rPr>
              <a:t>v</a:t>
            </a:r>
            <a:r>
              <a:rPr altLang="en-IN" sz="2900" lang="en-US">
                <a:solidFill>
                  <a:srgbClr val="800000"/>
                </a:solidFill>
              </a:rPr>
              <a:t>e</a:t>
            </a:r>
            <a:r>
              <a:rPr altLang="en-IN" sz="2900" lang="en-US">
                <a:solidFill>
                  <a:srgbClr val="800000"/>
                </a:solidFill>
              </a:rPr>
              <a:t>r</a:t>
            </a:r>
            <a:r>
              <a:rPr altLang="en-IN" sz="2900" lang="en-US">
                <a:solidFill>
                  <a:srgbClr val="800000"/>
                </a:solidFill>
              </a:rPr>
              <a:t>sity</a:t>
            </a:r>
            <a:br>
              <a:rPr altLang="en-IN" sz="2900" lang="en-US">
                <a:solidFill>
                  <a:srgbClr val="800000"/>
                </a:solidFill>
              </a:rPr>
            </a:br>
            <a:br>
              <a:rPr altLang="en-IN" sz="2900" lang="en-US"/>
            </a:br>
            <a:r>
              <a:rPr altLang="en-IN" sz="2900" lang="en-US"/>
              <a:t>F</a:t>
            </a:r>
            <a:r>
              <a:rPr altLang="en-IN" sz="2900" lang="en-US"/>
              <a:t>.</a:t>
            </a:r>
            <a:r>
              <a:rPr altLang="en-IN" sz="2900" lang="en-US"/>
              <a:t> </a:t>
            </a:r>
            <a:r>
              <a:rPr altLang="en-IN" sz="2900" lang="en-US"/>
              <a:t>Y</a:t>
            </a:r>
            <a:r>
              <a:rPr altLang="en-IN" sz="2900" lang="en-US"/>
              <a:t>.</a:t>
            </a:r>
            <a:r>
              <a:rPr altLang="en-IN" sz="2900" lang="en-US"/>
              <a:t> </a:t>
            </a:r>
            <a:r>
              <a:rPr altLang="en-IN" sz="2900" lang="en-US"/>
              <a:t>B</a:t>
            </a:r>
            <a:r>
              <a:rPr altLang="en-IN" sz="2900" lang="en-US"/>
              <a:t>.</a:t>
            </a:r>
            <a:r>
              <a:rPr altLang="en-IN" sz="2900" lang="en-US"/>
              <a:t> </a:t>
            </a:r>
            <a:r>
              <a:rPr altLang="en-IN" sz="2900" lang="en-US"/>
              <a:t>S</a:t>
            </a:r>
            <a:r>
              <a:rPr altLang="en-IN" sz="2900" lang="en-US"/>
              <a:t>c</a:t>
            </a:r>
            <a:r>
              <a:rPr altLang="en-IN" sz="2900" lang="en-US"/>
              <a:t>.</a:t>
            </a:r>
            <a:r>
              <a:rPr altLang="en-IN" sz="2900" lang="en-US"/>
              <a:t> </a:t>
            </a:r>
            <a:r>
              <a:rPr altLang="en-IN" sz="2900" lang="en-US"/>
              <a:t>(</a:t>
            </a:r>
            <a:r>
              <a:rPr altLang="en-IN" sz="2900" lang="en-US"/>
              <a:t>Semester</a:t>
            </a:r>
            <a:r>
              <a:rPr altLang="en-IN" sz="2900" lang="en-US"/>
              <a:t>-</a:t>
            </a:r>
            <a:r>
              <a:rPr altLang="en-IN" sz="2900" lang="en-US"/>
              <a:t> </a:t>
            </a:r>
            <a:r>
              <a:rPr altLang="en-IN" sz="2900" lang="en-US"/>
              <a:t>I</a:t>
            </a:r>
            <a:r>
              <a:rPr altLang="en-IN" sz="2900" lang="en-US"/>
              <a:t>)</a:t>
            </a:r>
            <a:br>
              <a:rPr altLang="en-IN" sz="2900" lang="en-US"/>
            </a:br>
            <a:r>
              <a:rPr altLang="en-IN" sz="2900" lang="en-US"/>
              <a:t>C</a:t>
            </a:r>
            <a:r>
              <a:rPr altLang="en-IN" sz="2900" lang="en-US"/>
              <a:t>H</a:t>
            </a:r>
            <a:r>
              <a:rPr altLang="en-IN" sz="2900" lang="en-US"/>
              <a:t>-</a:t>
            </a:r>
            <a:r>
              <a:rPr altLang="en-IN" sz="2900" lang="en-US"/>
              <a:t> </a:t>
            </a:r>
            <a:r>
              <a:rPr altLang="en-IN" sz="2900" lang="en-US"/>
              <a:t>1</a:t>
            </a:r>
            <a:r>
              <a:rPr altLang="en-IN" sz="2900" lang="en-US"/>
              <a:t>0</a:t>
            </a:r>
            <a:r>
              <a:rPr altLang="en-IN" sz="2900" lang="en-US"/>
              <a:t>1</a:t>
            </a:r>
            <a:r>
              <a:rPr altLang="en-IN" sz="2900" lang="en-US"/>
              <a:t>:</a:t>
            </a:r>
            <a:r>
              <a:rPr altLang="en-IN" sz="2900" lang="en-US"/>
              <a:t> </a:t>
            </a:r>
            <a:r>
              <a:rPr altLang="en-IN" sz="2900" lang="en-US"/>
              <a:t>P</a:t>
            </a:r>
            <a:r>
              <a:rPr altLang="en-IN" sz="2900" lang="en-US"/>
              <a:t>h</a:t>
            </a:r>
            <a:r>
              <a:rPr altLang="en-IN" sz="2900" lang="en-US"/>
              <a:t>y</a:t>
            </a:r>
            <a:r>
              <a:rPr altLang="en-IN" sz="2900" lang="en-US"/>
              <a:t>s</a:t>
            </a:r>
            <a:r>
              <a:rPr altLang="en-IN" sz="2900" lang="en-US"/>
              <a:t>i</a:t>
            </a:r>
            <a:r>
              <a:rPr altLang="en-IN" sz="2900" lang="en-US"/>
              <a:t>c</a:t>
            </a:r>
            <a:r>
              <a:rPr altLang="en-IN" sz="2900" lang="en-US"/>
              <a:t>a</a:t>
            </a:r>
            <a:r>
              <a:rPr altLang="en-IN" sz="2900" lang="en-US"/>
              <a:t>l</a:t>
            </a:r>
            <a:r>
              <a:rPr altLang="en-IN" sz="2900" lang="en-US"/>
              <a:t> </a:t>
            </a:r>
            <a:r>
              <a:rPr altLang="en-IN" sz="2900" lang="en-US"/>
              <a:t>C</a:t>
            </a:r>
            <a:r>
              <a:rPr altLang="en-IN" sz="2900" lang="en-US"/>
              <a:t>h</a:t>
            </a:r>
            <a:r>
              <a:rPr altLang="en-IN" sz="2900" lang="en-US"/>
              <a:t>e</a:t>
            </a:r>
            <a:r>
              <a:rPr altLang="en-IN" sz="2900" lang="en-US"/>
              <a:t>m</a:t>
            </a:r>
            <a:r>
              <a:rPr altLang="en-IN" sz="2900" lang="en-US"/>
              <a:t>i</a:t>
            </a:r>
            <a:r>
              <a:rPr altLang="en-IN" sz="2900" lang="en-US"/>
              <a:t>s</a:t>
            </a:r>
            <a:r>
              <a:rPr altLang="en-IN" sz="2900" lang="en-US"/>
              <a:t>t</a:t>
            </a:r>
            <a:r>
              <a:rPr altLang="en-IN" sz="2900" lang="en-US"/>
              <a:t>r</a:t>
            </a:r>
            <a:r>
              <a:rPr altLang="en-IN" sz="2900" lang="en-US"/>
              <a:t>y</a:t>
            </a:r>
            <a:br>
              <a:rPr altLang="en-IN" sz="2900" lang="en-US"/>
            </a:br>
            <a:br>
              <a:rPr altLang="en-IN" sz="2900" lang="en-US"/>
            </a:br>
            <a:r>
              <a:rPr altLang="en-IN" sz="2900" lang="en-US">
                <a:solidFill>
                  <a:srgbClr val="0000FF"/>
                </a:solidFill>
              </a:rPr>
              <a:t>C</a:t>
            </a:r>
            <a:r>
              <a:rPr altLang="en-IN" sz="2900" lang="en-US">
                <a:solidFill>
                  <a:srgbClr val="0000FF"/>
                </a:solidFill>
              </a:rPr>
              <a:t>h</a:t>
            </a:r>
            <a:r>
              <a:rPr altLang="en-IN" sz="2900" lang="en-US">
                <a:solidFill>
                  <a:srgbClr val="0000FF"/>
                </a:solidFill>
              </a:rPr>
              <a:t>a</a:t>
            </a:r>
            <a:r>
              <a:rPr altLang="en-IN" sz="2900" lang="en-US">
                <a:solidFill>
                  <a:srgbClr val="0000FF"/>
                </a:solidFill>
              </a:rPr>
              <a:t>p</a:t>
            </a:r>
            <a:r>
              <a:rPr altLang="en-IN" sz="2900" lang="en-US">
                <a:solidFill>
                  <a:srgbClr val="0000FF"/>
                </a:solidFill>
              </a:rPr>
              <a:t>t</a:t>
            </a:r>
            <a:r>
              <a:rPr altLang="en-IN" sz="2900" lang="en-US">
                <a:solidFill>
                  <a:srgbClr val="0000FF"/>
                </a:solidFill>
              </a:rPr>
              <a:t>e</a:t>
            </a:r>
            <a:r>
              <a:rPr altLang="en-IN" sz="2900" lang="en-US">
                <a:solidFill>
                  <a:srgbClr val="0000FF"/>
                </a:solidFill>
              </a:rPr>
              <a:t>r</a:t>
            </a:r>
            <a:r>
              <a:rPr altLang="en-IN" sz="2900" lang="en-US">
                <a:solidFill>
                  <a:srgbClr val="0000FF"/>
                </a:solidFill>
              </a:rPr>
              <a:t> </a:t>
            </a:r>
            <a:r>
              <a:rPr altLang="en-IN" sz="2900" lang="en-US">
                <a:solidFill>
                  <a:srgbClr val="0000FF"/>
                </a:solidFill>
              </a:rPr>
              <a:t>3</a:t>
            </a:r>
            <a:r>
              <a:rPr altLang="en-IN" sz="2900" lang="en-US">
                <a:solidFill>
                  <a:srgbClr val="0000FF"/>
                </a:solidFill>
              </a:rPr>
              <a:t>:</a:t>
            </a:r>
            <a:r>
              <a:rPr altLang="en-IN" sz="2900" lang="en-US">
                <a:solidFill>
                  <a:srgbClr val="0000FF"/>
                </a:solidFill>
              </a:rPr>
              <a:t> </a:t>
            </a:r>
            <a:r>
              <a:rPr altLang="en-IN" sz="2900" lang="en-US">
                <a:solidFill>
                  <a:srgbClr val="0000FF"/>
                </a:solidFill>
              </a:rPr>
              <a:t>I</a:t>
            </a:r>
            <a:r>
              <a:rPr altLang="en-IN" sz="2900" lang="en-US">
                <a:solidFill>
                  <a:srgbClr val="0000FF"/>
                </a:solidFill>
              </a:rPr>
              <a:t>o</a:t>
            </a:r>
            <a:r>
              <a:rPr altLang="en-IN" sz="2900" lang="en-US">
                <a:solidFill>
                  <a:srgbClr val="0000FF"/>
                </a:solidFill>
              </a:rPr>
              <a:t>n</a:t>
            </a:r>
            <a:r>
              <a:rPr altLang="en-IN" sz="2900" lang="en-US">
                <a:solidFill>
                  <a:srgbClr val="0000FF"/>
                </a:solidFill>
              </a:rPr>
              <a:t>i</a:t>
            </a:r>
            <a:r>
              <a:rPr altLang="en-IN" sz="2900" lang="en-US">
                <a:solidFill>
                  <a:srgbClr val="0000FF"/>
                </a:solidFill>
              </a:rPr>
              <a:t>c</a:t>
            </a:r>
            <a:r>
              <a:rPr altLang="en-IN" sz="2900" lang="en-US">
                <a:solidFill>
                  <a:srgbClr val="0000FF"/>
                </a:solidFill>
              </a:rPr>
              <a:t> </a:t>
            </a:r>
            <a:r>
              <a:rPr altLang="en-IN" sz="2900" lang="en-US">
                <a:solidFill>
                  <a:srgbClr val="0000FF"/>
                </a:solidFill>
              </a:rPr>
              <a:t>Equilibria</a:t>
            </a:r>
            <a:br>
              <a:rPr altLang="en-IN" sz="2900" lang="en-US">
                <a:solidFill>
                  <a:srgbClr val="0000FF"/>
                </a:solidFill>
              </a:rPr>
            </a:br>
            <a:r>
              <a:rPr altLang="en-IN" b="1" sz="2900" lang="en-US">
                <a:solidFill>
                  <a:srgbClr val="008000"/>
                </a:solidFill>
              </a:rPr>
              <a:t>L</a:t>
            </a:r>
            <a:r>
              <a:rPr altLang="en-IN" b="1" sz="2900" lang="en-US">
                <a:solidFill>
                  <a:srgbClr val="008000"/>
                </a:solidFill>
              </a:rPr>
              <a:t>e</a:t>
            </a:r>
            <a:r>
              <a:rPr altLang="en-IN" b="1" sz="2900" lang="en-US">
                <a:solidFill>
                  <a:srgbClr val="008000"/>
                </a:solidFill>
              </a:rPr>
              <a:t>c</a:t>
            </a:r>
            <a:r>
              <a:rPr altLang="en-IN" b="1" sz="2900" lang="en-US">
                <a:solidFill>
                  <a:srgbClr val="008000"/>
                </a:solidFill>
              </a:rPr>
              <a:t>t</a:t>
            </a:r>
            <a:r>
              <a:rPr altLang="en-IN" b="1" sz="2900" lang="en-US">
                <a:solidFill>
                  <a:srgbClr val="008000"/>
                </a:solidFill>
              </a:rPr>
              <a:t>u</a:t>
            </a:r>
            <a:r>
              <a:rPr altLang="en-IN" b="1" sz="2900" lang="en-US">
                <a:solidFill>
                  <a:srgbClr val="008000"/>
                </a:solidFill>
              </a:rPr>
              <a:t>r</a:t>
            </a:r>
            <a:r>
              <a:rPr altLang="en-IN" b="1" sz="2900" lang="en-US">
                <a:solidFill>
                  <a:srgbClr val="008000"/>
                </a:solidFill>
              </a:rPr>
              <a:t>e</a:t>
            </a:r>
            <a:r>
              <a:rPr altLang="en-IN" b="1" sz="2900" lang="en-US">
                <a:solidFill>
                  <a:srgbClr val="008000"/>
                </a:solidFill>
              </a:rPr>
              <a:t>:</a:t>
            </a:r>
            <a:r>
              <a:rPr altLang="en-IN" b="1" sz="2900" lang="en-US">
                <a:solidFill>
                  <a:srgbClr val="008000"/>
                </a:solidFill>
              </a:rPr>
              <a:t> </a:t>
            </a:r>
            <a:r>
              <a:rPr altLang="en-IN" b="1" sz="2900" lang="en-US">
                <a:solidFill>
                  <a:srgbClr val="008000"/>
                </a:solidFill>
              </a:rPr>
              <a:t>3</a:t>
            </a:r>
            <a:br>
              <a:rPr altLang="en-IN" b="1" sz="2900" lang="en-US">
                <a:solidFill>
                  <a:srgbClr val="008000"/>
                </a:solidFill>
              </a:rPr>
            </a:br>
            <a:r>
              <a:rPr altLang="en-IN" sz="2900" lang="en-US"/>
              <a:t> </a:t>
            </a:r>
            <a:endParaRPr altLang="zh-CN" sz="2900" lang="en-US"/>
          </a:p>
        </p:txBody>
      </p:sp>
      <p:sp>
        <p:nvSpPr>
          <p:cNvPr id="1048637" name="Subtitle 2"/>
          <p:cNvSpPr>
            <a:spLocks noGrp="1"/>
          </p:cNvSpPr>
          <p:nvPr>
            <p:ph type="subTitle" idx="1"/>
          </p:nvPr>
        </p:nvSpPr>
        <p:spPr>
          <a:xfrm>
            <a:off x="1143000" y="4501314"/>
            <a:ext cx="6858000" cy="1655762"/>
          </a:xfrm>
        </p:spPr>
        <p:txBody>
          <a:bodyPr>
            <a:normAutofit fontScale="77054" lnSpcReduction="20000"/>
          </a:bodyPr>
          <a:p>
            <a:pPr algn="l"/>
            <a:r>
              <a:rPr altLang="en-IN" lang="en-US"/>
              <a:t>-</a:t>
            </a:r>
            <a:r>
              <a:rPr altLang="en-IN" lang="en-US"/>
              <a:t> </a:t>
            </a:r>
            <a:r>
              <a:rPr altLang="en-IN" lang="en-US"/>
              <a:t>S</a:t>
            </a:r>
            <a:r>
              <a:rPr altLang="en-IN" lang="en-US"/>
              <a:t>a</a:t>
            </a:r>
            <a:r>
              <a:rPr altLang="en-IN" lang="en-US"/>
              <a:t>n</a:t>
            </a:r>
            <a:r>
              <a:rPr altLang="en-IN" lang="en-US"/>
              <a:t>d</a:t>
            </a:r>
            <a:r>
              <a:rPr altLang="en-IN" lang="en-US"/>
              <a:t>e</a:t>
            </a:r>
            <a:r>
              <a:rPr altLang="en-IN" lang="en-US"/>
              <a:t>s</a:t>
            </a:r>
            <a:r>
              <a:rPr altLang="en-IN" lang="en-US"/>
              <a:t>h</a:t>
            </a:r>
            <a:r>
              <a:rPr altLang="en-IN" lang="en-US"/>
              <a:t> </a:t>
            </a:r>
            <a:r>
              <a:rPr altLang="en-IN" lang="en-US"/>
              <a:t>D</a:t>
            </a:r>
            <a:r>
              <a:rPr altLang="en-IN" lang="en-US"/>
              <a:t>a</a:t>
            </a:r>
            <a:r>
              <a:rPr altLang="en-IN" lang="en-US"/>
              <a:t>s</a:t>
            </a:r>
            <a:r>
              <a:rPr altLang="en-IN" lang="en-US"/>
              <a:t>h</a:t>
            </a:r>
            <a:r>
              <a:rPr altLang="en-IN" lang="en-US"/>
              <a:t>a</a:t>
            </a:r>
            <a:r>
              <a:rPr altLang="en-IN" lang="en-US"/>
              <a:t>r</a:t>
            </a:r>
            <a:r>
              <a:rPr altLang="en-IN" lang="en-US"/>
              <a:t>a</a:t>
            </a:r>
            <a:r>
              <a:rPr altLang="en-IN" lang="en-US"/>
              <a:t>t</a:t>
            </a:r>
            <a:r>
              <a:rPr altLang="en-IN" lang="en-US"/>
              <a:t>h</a:t>
            </a:r>
            <a:r>
              <a:rPr altLang="en-IN" lang="en-US"/>
              <a:t> </a:t>
            </a:r>
            <a:r>
              <a:rPr altLang="en-IN" lang="en-US"/>
              <a:t>K</a:t>
            </a:r>
            <a:r>
              <a:rPr altLang="en-IN" lang="en-US"/>
              <a:t>a</a:t>
            </a:r>
            <a:r>
              <a:rPr altLang="en-IN" lang="en-US"/>
              <a:t>s</a:t>
            </a:r>
            <a:r>
              <a:rPr altLang="en-IN" lang="en-US"/>
              <a:t>a</a:t>
            </a:r>
            <a:r>
              <a:rPr altLang="en-IN" lang="en-US"/>
              <a:t>r</a:t>
            </a:r>
            <a:r>
              <a:rPr altLang="en-IN" lang="en-US"/>
              <a:t>,</a:t>
            </a:r>
            <a:endParaRPr altLang="zh-CN" lang="en-US"/>
          </a:p>
          <a:p>
            <a:pPr algn="l"/>
            <a:r>
              <a:rPr altLang="en-IN" lang="en-US"/>
              <a:t> </a:t>
            </a:r>
            <a:r>
              <a:rPr altLang="en-IN" lang="en-US"/>
              <a:t> </a:t>
            </a:r>
            <a:r>
              <a:rPr altLang="en-IN" lang="en-US"/>
              <a:t>A</a:t>
            </a:r>
            <a:r>
              <a:rPr altLang="en-IN" lang="en-US"/>
              <a:t>s</a:t>
            </a:r>
            <a:r>
              <a:rPr altLang="en-IN" lang="en-US"/>
              <a:t>s</a:t>
            </a:r>
            <a:r>
              <a:rPr altLang="en-IN" lang="en-US"/>
              <a:t>i</a:t>
            </a:r>
            <a:r>
              <a:rPr altLang="en-IN" lang="en-US"/>
              <a:t>s</a:t>
            </a:r>
            <a:r>
              <a:rPr altLang="en-IN" lang="en-US"/>
              <a:t>t</a:t>
            </a:r>
            <a:r>
              <a:rPr altLang="en-IN" lang="en-US"/>
              <a:t>a</a:t>
            </a:r>
            <a:r>
              <a:rPr altLang="en-IN" lang="en-US"/>
              <a:t>nt</a:t>
            </a:r>
            <a:r>
              <a:rPr altLang="en-IN" lang="en-US"/>
              <a:t> </a:t>
            </a:r>
            <a:r>
              <a:rPr altLang="en-IN" lang="en-US"/>
              <a:t>P</a:t>
            </a:r>
            <a:r>
              <a:rPr altLang="en-IN" lang="en-US"/>
              <a:t>r</a:t>
            </a:r>
            <a:r>
              <a:rPr altLang="en-IN" lang="en-US"/>
              <a:t>o</a:t>
            </a:r>
            <a:r>
              <a:rPr altLang="en-IN" lang="en-US"/>
              <a:t>f</a:t>
            </a:r>
            <a:r>
              <a:rPr altLang="en-IN" lang="en-US"/>
              <a:t>e</a:t>
            </a:r>
            <a:r>
              <a:rPr altLang="en-IN" lang="en-US"/>
              <a:t>ssor</a:t>
            </a:r>
            <a:r>
              <a:rPr altLang="en-IN" lang="en-US"/>
              <a:t>,</a:t>
            </a:r>
            <a:endParaRPr altLang="zh-CN" lang="en-US"/>
          </a:p>
          <a:p>
            <a:pPr algn="l"/>
            <a:r>
              <a:rPr altLang="en-IN" lang="en-US"/>
              <a:t> </a:t>
            </a:r>
            <a:r>
              <a:rPr altLang="en-IN" lang="en-US"/>
              <a:t> </a:t>
            </a:r>
            <a:r>
              <a:rPr altLang="en-IN" lang="en-US"/>
              <a:t>D</a:t>
            </a:r>
            <a:r>
              <a:rPr altLang="en-IN" lang="en-US"/>
              <a:t>e</a:t>
            </a:r>
            <a:r>
              <a:rPr altLang="en-IN" lang="en-US"/>
              <a:t>p</a:t>
            </a:r>
            <a:r>
              <a:rPr altLang="en-IN" lang="en-US"/>
              <a:t>a</a:t>
            </a:r>
            <a:r>
              <a:rPr altLang="en-IN" lang="en-US"/>
              <a:t>r</a:t>
            </a:r>
            <a:r>
              <a:rPr altLang="en-IN" lang="en-US"/>
              <a:t>t</a:t>
            </a:r>
            <a:r>
              <a:rPr altLang="en-IN" lang="en-US"/>
              <a:t>ment</a:t>
            </a:r>
            <a:r>
              <a:rPr altLang="en-IN" lang="en-US"/>
              <a:t> of</a:t>
            </a:r>
            <a:r>
              <a:rPr altLang="en-IN" lang="en-US"/>
              <a:t> </a:t>
            </a:r>
            <a:r>
              <a:rPr altLang="en-IN" lang="en-US"/>
              <a:t>C</a:t>
            </a:r>
            <a:r>
              <a:rPr altLang="en-IN" lang="en-US"/>
              <a:t>h</a:t>
            </a:r>
            <a:r>
              <a:rPr altLang="en-IN" lang="en-US"/>
              <a:t>e</a:t>
            </a:r>
            <a:r>
              <a:rPr altLang="en-IN" lang="en-US"/>
              <a:t>m</a:t>
            </a:r>
            <a:r>
              <a:rPr altLang="en-IN" lang="en-US"/>
              <a:t>i</a:t>
            </a:r>
            <a:r>
              <a:rPr altLang="en-IN" lang="en-US"/>
              <a:t>s</a:t>
            </a:r>
            <a:r>
              <a:rPr altLang="en-IN" lang="en-US"/>
              <a:t>t</a:t>
            </a:r>
            <a:r>
              <a:rPr altLang="en-IN" lang="en-US"/>
              <a:t>r</a:t>
            </a:r>
            <a:r>
              <a:rPr altLang="en-IN" lang="en-US"/>
              <a:t>y</a:t>
            </a:r>
            <a:r>
              <a:rPr altLang="en-IN" lang="en-US"/>
              <a:t>,</a:t>
            </a:r>
            <a:endParaRPr altLang="zh-CN" lang="en-US"/>
          </a:p>
          <a:p>
            <a:pPr algn="l"/>
            <a:r>
              <a:rPr altLang="en-IN" lang="en-US"/>
              <a:t> </a:t>
            </a:r>
            <a:r>
              <a:rPr altLang="en-IN" lang="en-US"/>
              <a:t> </a:t>
            </a:r>
            <a:r>
              <a:rPr altLang="en-IN" sz="2179" lang="en-US"/>
              <a:t>Agasti</a:t>
            </a:r>
            <a:r>
              <a:rPr altLang="en-IN" sz="2179" lang="en-US"/>
              <a:t> </a:t>
            </a:r>
            <a:r>
              <a:rPr altLang="en-IN" sz="2179" lang="en-US"/>
              <a:t>A</a:t>
            </a:r>
            <a:r>
              <a:rPr altLang="en-IN" sz="2179" lang="en-US"/>
              <a:t>r</a:t>
            </a:r>
            <a:r>
              <a:rPr altLang="en-IN" sz="2179" lang="en-US"/>
              <a:t>t</a:t>
            </a:r>
            <a:r>
              <a:rPr altLang="en-IN" sz="2179" lang="en-US"/>
              <a:t>s</a:t>
            </a:r>
            <a:r>
              <a:rPr altLang="en-IN" sz="2179" lang="en-US"/>
              <a:t>,</a:t>
            </a:r>
            <a:r>
              <a:rPr altLang="en-IN" sz="2179" lang="en-US"/>
              <a:t> </a:t>
            </a:r>
            <a:r>
              <a:rPr altLang="en-IN" sz="2179" lang="en-US"/>
              <a:t>C</a:t>
            </a:r>
            <a:r>
              <a:rPr altLang="en-IN" sz="2179" lang="en-US"/>
              <a:t>o</a:t>
            </a:r>
            <a:r>
              <a:rPr altLang="en-IN" sz="2179" lang="en-US"/>
              <a:t>m</a:t>
            </a:r>
            <a:r>
              <a:rPr altLang="en-IN" sz="2179" lang="en-US"/>
              <a:t>m</a:t>
            </a:r>
            <a:r>
              <a:rPr altLang="en-IN" sz="2179" lang="en-US"/>
              <a:t>e</a:t>
            </a:r>
            <a:r>
              <a:rPr altLang="en-IN" sz="2179" lang="en-US"/>
              <a:t>r</a:t>
            </a:r>
            <a:r>
              <a:rPr altLang="en-IN" sz="2179" lang="en-US"/>
              <a:t>ce</a:t>
            </a:r>
            <a:r>
              <a:rPr altLang="en-IN" sz="2179" lang="en-US"/>
              <a:t> </a:t>
            </a:r>
            <a:r>
              <a:rPr altLang="en-IN" sz="2179" lang="en-US"/>
              <a:t>a</a:t>
            </a:r>
            <a:r>
              <a:rPr altLang="en-IN" sz="2179" lang="en-US"/>
              <a:t>n</a:t>
            </a:r>
            <a:r>
              <a:rPr altLang="en-IN" sz="2179" lang="en-US"/>
              <a:t>d</a:t>
            </a:r>
            <a:r>
              <a:rPr altLang="en-IN" sz="2179" lang="en-US"/>
              <a:t> </a:t>
            </a:r>
            <a:r>
              <a:rPr altLang="en-IN" sz="2179" lang="en-US"/>
              <a:t>D</a:t>
            </a:r>
            <a:r>
              <a:rPr altLang="en-IN" sz="2179" lang="en-US"/>
              <a:t>a</a:t>
            </a:r>
            <a:r>
              <a:rPr altLang="en-IN" sz="2179" lang="en-US"/>
              <a:t>d</a:t>
            </a:r>
            <a:r>
              <a:rPr altLang="en-IN" sz="2179" lang="en-US"/>
              <a:t>a</a:t>
            </a:r>
            <a:r>
              <a:rPr altLang="en-IN" sz="2179" lang="en-US"/>
              <a:t>s</a:t>
            </a:r>
            <a:r>
              <a:rPr altLang="en-IN" sz="2179" lang="en-US"/>
              <a:t>a</a:t>
            </a:r>
            <a:r>
              <a:rPr altLang="en-IN" sz="2179" lang="en-US"/>
              <a:t>h</a:t>
            </a:r>
            <a:r>
              <a:rPr altLang="en-IN" sz="2179" lang="en-US"/>
              <a:t>e</a:t>
            </a:r>
            <a:r>
              <a:rPr altLang="en-IN" sz="2179" lang="en-US"/>
              <a:t>b</a:t>
            </a:r>
            <a:r>
              <a:rPr altLang="en-IN" sz="2179" lang="en-US"/>
              <a:t> </a:t>
            </a:r>
            <a:r>
              <a:rPr altLang="en-IN" sz="2179" lang="en-US"/>
              <a:t>Rupwate</a:t>
            </a:r>
            <a:r>
              <a:rPr altLang="en-IN" sz="2179" lang="en-US"/>
              <a:t> </a:t>
            </a:r>
            <a:r>
              <a:rPr altLang="en-IN" sz="2179" lang="en-US"/>
              <a:t>S</a:t>
            </a:r>
            <a:r>
              <a:rPr altLang="en-IN" sz="2179" lang="en-US"/>
              <a:t>c</a:t>
            </a:r>
            <a:r>
              <a:rPr altLang="en-IN" sz="2179" lang="en-US"/>
              <a:t>i</a:t>
            </a:r>
            <a:r>
              <a:rPr altLang="en-IN" sz="2179" lang="en-US"/>
              <a:t>e</a:t>
            </a:r>
            <a:r>
              <a:rPr altLang="en-IN" sz="2179" lang="en-US"/>
              <a:t>n</a:t>
            </a:r>
            <a:r>
              <a:rPr altLang="en-IN" sz="2179" lang="en-US"/>
              <a:t>c</a:t>
            </a:r>
            <a:r>
              <a:rPr altLang="en-IN" sz="2179" lang="en-US"/>
              <a:t>e</a:t>
            </a:r>
            <a:r>
              <a:rPr altLang="en-IN" sz="2179" lang="en-US"/>
              <a:t> </a:t>
            </a:r>
            <a:r>
              <a:rPr altLang="en-IN" sz="2179" lang="en-US"/>
              <a:t>C</a:t>
            </a:r>
            <a:r>
              <a:rPr altLang="en-IN" sz="2179" lang="en-US"/>
              <a:t>o</a:t>
            </a:r>
            <a:r>
              <a:rPr altLang="en-IN" sz="2179" lang="en-US"/>
              <a:t>l</a:t>
            </a:r>
            <a:r>
              <a:rPr altLang="en-IN" sz="2179" lang="en-US"/>
              <a:t>l</a:t>
            </a:r>
            <a:r>
              <a:rPr altLang="en-IN" sz="2179" lang="en-US"/>
              <a:t>e</a:t>
            </a:r>
            <a:r>
              <a:rPr altLang="en-IN" sz="2179" lang="en-US"/>
              <a:t>g</a:t>
            </a:r>
            <a:r>
              <a:rPr altLang="en-IN" sz="2179" lang="en-US"/>
              <a:t>e</a:t>
            </a:r>
            <a:r>
              <a:rPr altLang="en-IN" sz="2179" lang="en-US"/>
              <a:t>,</a:t>
            </a:r>
            <a:r>
              <a:rPr altLang="en-IN" sz="2179" lang="en-US"/>
              <a:t> </a:t>
            </a:r>
            <a:r>
              <a:rPr altLang="en-IN" sz="2179" lang="en-US"/>
              <a:t>A</a:t>
            </a:r>
            <a:r>
              <a:rPr altLang="en-IN" sz="2179" lang="en-US"/>
              <a:t>k</a:t>
            </a:r>
            <a:r>
              <a:rPr altLang="en-IN" sz="2179" lang="en-US"/>
              <a:t>o</a:t>
            </a:r>
            <a:r>
              <a:rPr altLang="en-IN" sz="2179" lang="en-US"/>
              <a:t>l</a:t>
            </a:r>
            <a:r>
              <a:rPr altLang="en-IN" sz="2179" lang="en-US"/>
              <a:t>e</a:t>
            </a:r>
            <a:endParaRPr altLang="zh-CN" sz="2179"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3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8" name="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en-IN" b="1" sz="3500" lang="en-US">
                <a:solidFill>
                  <a:srgbClr val="C00000"/>
                </a:solidFill>
              </a:rPr>
              <a:t>F</a:t>
            </a:r>
            <a:r>
              <a:rPr altLang="en-IN" b="1" sz="3500" lang="en-US">
                <a:solidFill>
                  <a:srgbClr val="C00000"/>
                </a:solidFill>
              </a:rPr>
              <a:t>a</a:t>
            </a:r>
            <a:r>
              <a:rPr altLang="en-IN" b="1" sz="3500" lang="en-US">
                <a:solidFill>
                  <a:srgbClr val="C00000"/>
                </a:solidFill>
              </a:rPr>
              <a:t>c</a:t>
            </a:r>
            <a:r>
              <a:rPr altLang="en-IN" b="1" sz="3500" lang="en-US">
                <a:solidFill>
                  <a:srgbClr val="C00000"/>
                </a:solidFill>
              </a:rPr>
              <a:t>t</a:t>
            </a:r>
            <a:r>
              <a:rPr altLang="en-IN" b="1" sz="3500" lang="en-US">
                <a:solidFill>
                  <a:srgbClr val="C00000"/>
                </a:solidFill>
              </a:rPr>
              <a:t>o</a:t>
            </a:r>
            <a:r>
              <a:rPr altLang="en-IN" b="1" sz="3500" lang="en-US">
                <a:solidFill>
                  <a:srgbClr val="C00000"/>
                </a:solidFill>
              </a:rPr>
              <a:t>r</a:t>
            </a:r>
            <a:r>
              <a:rPr altLang="en-IN" b="1" sz="3500" lang="en-US">
                <a:solidFill>
                  <a:srgbClr val="C00000"/>
                </a:solidFill>
              </a:rPr>
              <a:t>s</a:t>
            </a:r>
            <a:r>
              <a:rPr altLang="en-IN" b="1" sz="3500" lang="en-US">
                <a:solidFill>
                  <a:srgbClr val="C00000"/>
                </a:solidFill>
              </a:rPr>
              <a:t> </a:t>
            </a:r>
            <a:r>
              <a:rPr altLang="en-IN" b="1" sz="3500" lang="en-US">
                <a:solidFill>
                  <a:srgbClr val="C00000"/>
                </a:solidFill>
              </a:rPr>
              <a:t>affecting </a:t>
            </a:r>
            <a:r>
              <a:rPr altLang="en-IN" b="1" sz="3500" lang="en-US">
                <a:solidFill>
                  <a:srgbClr val="C00000"/>
                </a:solidFill>
              </a:rPr>
              <a:t>D</a:t>
            </a:r>
            <a:r>
              <a:rPr altLang="en-IN" b="1" sz="3500" lang="en-US">
                <a:solidFill>
                  <a:srgbClr val="C00000"/>
                </a:solidFill>
              </a:rPr>
              <a:t>e</a:t>
            </a:r>
            <a:r>
              <a:rPr altLang="en-IN" b="1" sz="3500" lang="en-US">
                <a:solidFill>
                  <a:srgbClr val="C00000"/>
                </a:solidFill>
              </a:rPr>
              <a:t>g</a:t>
            </a:r>
            <a:r>
              <a:rPr altLang="en-IN" b="1" sz="3500" lang="en-US">
                <a:solidFill>
                  <a:srgbClr val="C00000"/>
                </a:solidFill>
              </a:rPr>
              <a:t>r</a:t>
            </a:r>
            <a:r>
              <a:rPr altLang="en-IN" b="1" sz="3500" lang="en-US">
                <a:solidFill>
                  <a:srgbClr val="C00000"/>
                </a:solidFill>
              </a:rPr>
              <a:t>e</a:t>
            </a:r>
            <a:r>
              <a:rPr altLang="en-IN" b="1" sz="3500" lang="en-US">
                <a:solidFill>
                  <a:srgbClr val="C00000"/>
                </a:solidFill>
              </a:rPr>
              <a:t>e</a:t>
            </a:r>
            <a:r>
              <a:rPr altLang="en-IN" b="1" sz="3500" lang="en-US">
                <a:solidFill>
                  <a:srgbClr val="C00000"/>
                </a:solidFill>
              </a:rPr>
              <a:t> </a:t>
            </a:r>
            <a:r>
              <a:rPr altLang="en-IN" b="1" sz="3500" lang="en-US">
                <a:solidFill>
                  <a:srgbClr val="C00000"/>
                </a:solidFill>
              </a:rPr>
              <a:t>o</a:t>
            </a:r>
            <a:r>
              <a:rPr altLang="en-IN" b="1" sz="3500" lang="en-US">
                <a:solidFill>
                  <a:srgbClr val="C00000"/>
                </a:solidFill>
              </a:rPr>
              <a:t>f</a:t>
            </a:r>
            <a:r>
              <a:rPr altLang="en-IN" b="1" sz="3500" lang="en-US">
                <a:solidFill>
                  <a:srgbClr val="C00000"/>
                </a:solidFill>
              </a:rPr>
              <a:t> </a:t>
            </a:r>
            <a:r>
              <a:rPr altLang="en-IN" b="1" sz="3500" lang="en-US">
                <a:solidFill>
                  <a:srgbClr val="C00000"/>
                </a:solidFill>
              </a:rPr>
              <a:t>I</a:t>
            </a:r>
            <a:r>
              <a:rPr altLang="en-IN" b="1" sz="3500" lang="en-US">
                <a:solidFill>
                  <a:srgbClr val="C00000"/>
                </a:solidFill>
              </a:rPr>
              <a:t>o</a:t>
            </a:r>
            <a:r>
              <a:rPr altLang="en-IN" b="1" sz="3500" lang="en-US">
                <a:solidFill>
                  <a:srgbClr val="C00000"/>
                </a:solidFill>
              </a:rPr>
              <a:t>n</a:t>
            </a:r>
            <a:r>
              <a:rPr altLang="en-IN" b="1" sz="3500" lang="en-US">
                <a:solidFill>
                  <a:srgbClr val="C00000"/>
                </a:solidFill>
              </a:rPr>
              <a:t>i</a:t>
            </a:r>
            <a:r>
              <a:rPr altLang="en-IN" b="1" sz="3500" lang="en-US">
                <a:solidFill>
                  <a:srgbClr val="C00000"/>
                </a:solidFill>
              </a:rPr>
              <a:t>s</a:t>
            </a:r>
            <a:r>
              <a:rPr altLang="en-IN" b="1" sz="3500" lang="en-US">
                <a:solidFill>
                  <a:srgbClr val="C00000"/>
                </a:solidFill>
              </a:rPr>
              <a:t>a</a:t>
            </a:r>
            <a:r>
              <a:rPr altLang="en-IN" b="1" sz="3500" lang="en-US">
                <a:solidFill>
                  <a:srgbClr val="C00000"/>
                </a:solidFill>
              </a:rPr>
              <a:t>t</a:t>
            </a:r>
            <a:r>
              <a:rPr altLang="en-IN" b="1" sz="3500" lang="en-US">
                <a:solidFill>
                  <a:srgbClr val="C00000"/>
                </a:solidFill>
              </a:rPr>
              <a:t>i</a:t>
            </a:r>
            <a:r>
              <a:rPr altLang="en-IN" b="1" sz="3500" lang="en-US">
                <a:solidFill>
                  <a:srgbClr val="C00000"/>
                </a:solidFill>
              </a:rPr>
              <a:t>o</a:t>
            </a:r>
            <a:r>
              <a:rPr altLang="en-IN" b="1" sz="3500" lang="en-US">
                <a:solidFill>
                  <a:srgbClr val="C00000"/>
                </a:solidFill>
              </a:rPr>
              <a:t>n</a:t>
            </a:r>
            <a:endParaRPr b="1" sz="3500" lang="en-GB">
              <a:solidFill>
                <a:srgbClr val="C00000"/>
              </a:solidFill>
            </a:endParaRPr>
          </a:p>
        </p:txBody>
      </p:sp>
      <p:sp>
        <p:nvSpPr>
          <p:cNvPr id="1048639" name=""/>
          <p:cNvSpPr>
            <a:spLocks noGrp="1"/>
          </p:cNvSpPr>
          <p:nvPr>
            <p:ph idx="1"/>
          </p:nvPr>
        </p:nvSpPr>
        <p:spPr/>
        <p:txBody>
          <a:bodyPr>
            <a:normAutofit fontScale="92857" lnSpcReduction="20000"/>
          </a:bodyPr>
          <a:p>
            <a:pPr indent="-514350" marL="514350">
              <a:buFont typeface="+mj-lt"/>
              <a:buAutoNum type="arabicPeriod" startAt="1"/>
            </a:pPr>
            <a:r>
              <a:rPr altLang="en-IN" lang="en-US"/>
              <a:t>N</a:t>
            </a:r>
            <a:r>
              <a:rPr altLang="en-IN" lang="en-US"/>
              <a:t>a</a:t>
            </a:r>
            <a:r>
              <a:rPr altLang="en-IN" lang="en-US"/>
              <a:t>t</a:t>
            </a:r>
            <a:r>
              <a:rPr altLang="en-IN" lang="en-US"/>
              <a:t>u</a:t>
            </a:r>
            <a:r>
              <a:rPr altLang="en-IN" lang="en-US"/>
              <a:t>r</a:t>
            </a:r>
            <a:r>
              <a:rPr altLang="en-IN" lang="en-US"/>
              <a:t>e</a:t>
            </a:r>
            <a:r>
              <a:rPr altLang="en-IN" lang="en-US"/>
              <a:t> </a:t>
            </a:r>
            <a:r>
              <a:rPr altLang="en-IN" lang="en-US"/>
              <a:t>o</a:t>
            </a:r>
            <a:r>
              <a:rPr altLang="en-IN" lang="en-US"/>
              <a:t>f</a:t>
            </a:r>
            <a:r>
              <a:rPr altLang="en-IN" lang="en-US"/>
              <a:t> </a:t>
            </a:r>
            <a:r>
              <a:rPr altLang="en-IN" lang="en-US"/>
              <a:t>e</a:t>
            </a:r>
            <a:r>
              <a:rPr altLang="en-IN" lang="en-US"/>
              <a:t>l</a:t>
            </a:r>
            <a:r>
              <a:rPr altLang="en-IN" lang="en-US"/>
              <a:t>e</a:t>
            </a:r>
            <a:r>
              <a:rPr altLang="en-IN" lang="en-US"/>
              <a:t>c</a:t>
            </a:r>
            <a:r>
              <a:rPr altLang="en-IN" lang="en-US"/>
              <a:t>t</a:t>
            </a:r>
            <a:r>
              <a:rPr altLang="en-IN" lang="en-US"/>
              <a:t>r</a:t>
            </a:r>
            <a:r>
              <a:rPr altLang="en-IN" lang="en-US"/>
              <a:t>o</a:t>
            </a:r>
            <a:r>
              <a:rPr altLang="en-IN" lang="en-US"/>
              <a:t>l</a:t>
            </a:r>
            <a:r>
              <a:rPr altLang="en-IN" lang="en-US"/>
              <a:t>y</a:t>
            </a:r>
            <a:r>
              <a:rPr altLang="en-IN" lang="en-US"/>
              <a:t>t</a:t>
            </a:r>
            <a:r>
              <a:rPr altLang="en-IN" lang="en-US"/>
              <a:t>e</a:t>
            </a:r>
            <a:endParaRPr lang="en-GB"/>
          </a:p>
          <a:p>
            <a:pPr indent="-514350" marL="514350">
              <a:buFont typeface="+mj-lt"/>
              <a:buAutoNum type="arabicPeriod" startAt="1"/>
            </a:pPr>
            <a:endParaRPr lang="en-GB"/>
          </a:p>
          <a:p>
            <a:pPr indent="-514350" marL="514350">
              <a:buFont typeface="+mj-lt"/>
              <a:buAutoNum type="arabicPeriod" startAt="1"/>
            </a:pPr>
            <a:r>
              <a:rPr altLang="en-IN" lang="en-US"/>
              <a:t>N</a:t>
            </a:r>
            <a:r>
              <a:rPr altLang="en-IN" lang="en-US"/>
              <a:t>a</a:t>
            </a:r>
            <a:r>
              <a:rPr altLang="en-IN" lang="en-US"/>
              <a:t>t</a:t>
            </a:r>
            <a:r>
              <a:rPr altLang="en-IN" lang="en-US"/>
              <a:t>u</a:t>
            </a:r>
            <a:r>
              <a:rPr altLang="en-IN" lang="en-US"/>
              <a:t>r</a:t>
            </a:r>
            <a:r>
              <a:rPr altLang="en-IN" lang="en-US"/>
              <a:t>e</a:t>
            </a:r>
            <a:r>
              <a:rPr altLang="en-IN" lang="en-US"/>
              <a:t> </a:t>
            </a:r>
            <a:r>
              <a:rPr altLang="en-IN" lang="en-US"/>
              <a:t>o</a:t>
            </a:r>
            <a:r>
              <a:rPr altLang="en-IN" lang="en-US"/>
              <a:t>f</a:t>
            </a:r>
            <a:r>
              <a:rPr altLang="en-IN" lang="en-US"/>
              <a:t> </a:t>
            </a:r>
            <a:r>
              <a:rPr altLang="en-IN" lang="en-US"/>
              <a:t>s</a:t>
            </a:r>
            <a:r>
              <a:rPr altLang="en-IN" lang="en-US"/>
              <a:t>o</a:t>
            </a:r>
            <a:r>
              <a:rPr altLang="en-IN" lang="en-US"/>
              <a:t>l</a:t>
            </a:r>
            <a:r>
              <a:rPr altLang="en-IN" lang="en-US"/>
              <a:t>v</a:t>
            </a:r>
            <a:r>
              <a:rPr altLang="en-IN" lang="en-US"/>
              <a:t>e</a:t>
            </a:r>
            <a:r>
              <a:rPr altLang="en-IN" lang="en-US"/>
              <a:t>n</a:t>
            </a:r>
            <a:r>
              <a:rPr altLang="en-IN" lang="en-US"/>
              <a:t>t</a:t>
            </a:r>
            <a:endParaRPr lang="en-GB"/>
          </a:p>
          <a:p>
            <a:pPr indent="-514350" marL="514350">
              <a:buFont typeface="+mj-lt"/>
              <a:buAutoNum type="arabicPeriod" startAt="1"/>
            </a:pPr>
            <a:endParaRPr lang="en-GB"/>
          </a:p>
          <a:p>
            <a:pPr indent="-514350" marL="514350">
              <a:buFont typeface="+mj-lt"/>
              <a:buAutoNum type="arabicPeriod" startAt="1"/>
            </a:pPr>
            <a:r>
              <a:rPr altLang="en-IN" lang="en-US"/>
              <a:t>C</a:t>
            </a:r>
            <a:r>
              <a:rPr altLang="en-IN" lang="en-US"/>
              <a:t>o</a:t>
            </a:r>
            <a:r>
              <a:rPr altLang="en-IN" lang="en-US"/>
              <a:t>n</a:t>
            </a:r>
            <a:r>
              <a:rPr altLang="en-IN" lang="en-US"/>
              <a:t>c</a:t>
            </a:r>
            <a:r>
              <a:rPr altLang="en-IN" lang="en-US"/>
              <a:t>e</a:t>
            </a:r>
            <a:r>
              <a:rPr altLang="en-IN" lang="en-US"/>
              <a:t>n</a:t>
            </a:r>
            <a:r>
              <a:rPr altLang="en-IN" lang="en-US"/>
              <a:t>t</a:t>
            </a:r>
            <a:r>
              <a:rPr altLang="en-IN" lang="en-US"/>
              <a:t>r</a:t>
            </a:r>
            <a:r>
              <a:rPr altLang="en-IN" lang="en-US"/>
              <a:t>a</a:t>
            </a:r>
            <a:r>
              <a:rPr altLang="en-IN" lang="en-US"/>
              <a:t>tion</a:t>
            </a:r>
            <a:r>
              <a:rPr altLang="en-IN" lang="en-US"/>
              <a:t> </a:t>
            </a:r>
            <a:r>
              <a:rPr altLang="en-IN" lang="en-US"/>
              <a:t>o</a:t>
            </a:r>
            <a:r>
              <a:rPr altLang="en-IN" lang="en-US"/>
              <a:t>f</a:t>
            </a:r>
            <a:r>
              <a:rPr altLang="en-IN" lang="en-US"/>
              <a:t> </a:t>
            </a:r>
            <a:r>
              <a:rPr altLang="en-IN" lang="en-US"/>
              <a:t>e</a:t>
            </a:r>
            <a:r>
              <a:rPr altLang="en-IN" lang="en-US"/>
              <a:t>l</a:t>
            </a:r>
            <a:r>
              <a:rPr altLang="en-IN" lang="en-US"/>
              <a:t>e</a:t>
            </a:r>
            <a:r>
              <a:rPr altLang="en-IN" lang="en-US"/>
              <a:t>c</a:t>
            </a:r>
            <a:r>
              <a:rPr altLang="en-IN" lang="en-US"/>
              <a:t>t</a:t>
            </a:r>
            <a:r>
              <a:rPr altLang="en-IN" lang="en-US"/>
              <a:t>r</a:t>
            </a:r>
            <a:r>
              <a:rPr altLang="en-IN" lang="en-US"/>
              <a:t>o</a:t>
            </a:r>
            <a:r>
              <a:rPr altLang="en-IN" lang="en-US"/>
              <a:t>l</a:t>
            </a:r>
            <a:r>
              <a:rPr altLang="en-IN" lang="en-US"/>
              <a:t>y</a:t>
            </a:r>
            <a:r>
              <a:rPr altLang="en-IN" lang="en-US"/>
              <a:t>t</a:t>
            </a:r>
            <a:r>
              <a:rPr altLang="en-IN" lang="en-US"/>
              <a:t>e</a:t>
            </a:r>
            <a:endParaRPr lang="en-GB"/>
          </a:p>
          <a:p>
            <a:pPr indent="-514350" marL="514350">
              <a:buFont typeface="+mj-lt"/>
              <a:buAutoNum type="arabicPeriod" startAt="1"/>
            </a:pPr>
            <a:endParaRPr lang="en-GB"/>
          </a:p>
          <a:p>
            <a:pPr indent="-514350" marL="514350">
              <a:buFont typeface="+mj-lt"/>
              <a:buAutoNum type="arabicPeriod" startAt="1"/>
            </a:pPr>
            <a:r>
              <a:rPr altLang="en-IN" lang="en-US"/>
              <a:t>Temperature</a:t>
            </a:r>
            <a:endParaRPr lang="en-GB"/>
          </a:p>
          <a:p>
            <a:pPr indent="-514350" marL="514350">
              <a:buFont typeface="+mj-lt"/>
              <a:buAutoNum type="arabicPeriod" startAt="1"/>
            </a:pPr>
            <a:endParaRPr lang="en-GB"/>
          </a:p>
          <a:p>
            <a:pPr indent="-514350" marL="514350">
              <a:buFont typeface="+mj-lt"/>
              <a:buAutoNum type="arabicPeriod" startAt="1"/>
            </a:pPr>
            <a:r>
              <a:rPr altLang="en-IN" lang="en-US"/>
              <a:t>P</a:t>
            </a:r>
            <a:r>
              <a:rPr altLang="en-IN" lang="en-US"/>
              <a:t>r</a:t>
            </a:r>
            <a:r>
              <a:rPr altLang="en-IN" lang="en-US"/>
              <a:t>e</a:t>
            </a:r>
            <a:r>
              <a:rPr altLang="en-IN" lang="en-US"/>
              <a:t>s</a:t>
            </a:r>
            <a:r>
              <a:rPr altLang="en-IN" lang="en-US"/>
              <a:t>e</a:t>
            </a:r>
            <a:r>
              <a:rPr altLang="en-IN" lang="en-US"/>
              <a:t>n</a:t>
            </a:r>
            <a:r>
              <a:rPr altLang="en-IN" lang="en-US"/>
              <a:t>c</a:t>
            </a:r>
            <a:r>
              <a:rPr altLang="en-IN" lang="en-US"/>
              <a:t>e</a:t>
            </a:r>
            <a:r>
              <a:rPr altLang="en-IN" lang="en-US"/>
              <a:t> </a:t>
            </a:r>
            <a:r>
              <a:rPr altLang="en-IN" lang="en-US"/>
              <a:t>o</a:t>
            </a:r>
            <a:r>
              <a:rPr altLang="en-IN" lang="en-US"/>
              <a:t>f</a:t>
            </a:r>
            <a:r>
              <a:rPr altLang="en-IN" lang="en-US"/>
              <a:t> </a:t>
            </a:r>
            <a:r>
              <a:rPr altLang="en-IN" lang="en-US"/>
              <a:t>c</a:t>
            </a:r>
            <a:r>
              <a:rPr altLang="en-IN" lang="en-US"/>
              <a:t>o</a:t>
            </a:r>
            <a:r>
              <a:rPr altLang="en-IN" lang="en-US"/>
              <a:t>m</a:t>
            </a:r>
            <a:r>
              <a:rPr altLang="en-IN" lang="en-US"/>
              <a:t>m</a:t>
            </a:r>
            <a:r>
              <a:rPr altLang="en-IN" lang="en-US"/>
              <a:t>o</a:t>
            </a:r>
            <a:r>
              <a:rPr altLang="en-IN" lang="en-US"/>
              <a:t>n</a:t>
            </a:r>
            <a:r>
              <a:rPr altLang="en-IN" lang="en-US"/>
              <a:t> </a:t>
            </a:r>
            <a:r>
              <a:rPr altLang="en-IN" lang="en-US"/>
              <a:t>i</a:t>
            </a:r>
            <a:r>
              <a:rPr altLang="en-IN" lang="en-US"/>
              <a:t>o</a:t>
            </a:r>
            <a:r>
              <a:rPr altLang="en-IN" lang="en-US"/>
              <a:t>n</a:t>
            </a:r>
            <a:r>
              <a:rPr altLang="en-IN" lang="en-US"/>
              <a:t>s</a:t>
            </a:r>
            <a:endParaRPr lang="en-GB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3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0" name="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en-IN" b="1" lang="en-US">
                <a:solidFill>
                  <a:srgbClr val="C00000"/>
                </a:solidFill>
              </a:rPr>
              <a:t>1</a:t>
            </a:r>
            <a:r>
              <a:rPr altLang="en-IN" b="1" lang="en-US">
                <a:solidFill>
                  <a:srgbClr val="C00000"/>
                </a:solidFill>
              </a:rPr>
              <a:t>.</a:t>
            </a:r>
            <a:r>
              <a:rPr altLang="en-IN" b="1" lang="en-US">
                <a:solidFill>
                  <a:srgbClr val="C00000"/>
                </a:solidFill>
              </a:rPr>
              <a:t> </a:t>
            </a:r>
            <a:r>
              <a:rPr altLang="en-IN" b="1" lang="en-US">
                <a:solidFill>
                  <a:srgbClr val="C00000"/>
                </a:solidFill>
              </a:rPr>
              <a:t>N</a:t>
            </a:r>
            <a:r>
              <a:rPr altLang="en-IN" b="1" lang="en-US">
                <a:solidFill>
                  <a:srgbClr val="C00000"/>
                </a:solidFill>
              </a:rPr>
              <a:t>a</a:t>
            </a:r>
            <a:r>
              <a:rPr altLang="en-IN" b="1" lang="en-US">
                <a:solidFill>
                  <a:srgbClr val="C00000"/>
                </a:solidFill>
              </a:rPr>
              <a:t>t</a:t>
            </a:r>
            <a:r>
              <a:rPr altLang="en-IN" b="1" lang="en-US">
                <a:solidFill>
                  <a:srgbClr val="C00000"/>
                </a:solidFill>
              </a:rPr>
              <a:t>u</a:t>
            </a:r>
            <a:r>
              <a:rPr altLang="en-IN" b="1" lang="en-US">
                <a:solidFill>
                  <a:srgbClr val="C00000"/>
                </a:solidFill>
              </a:rPr>
              <a:t>r</a:t>
            </a:r>
            <a:r>
              <a:rPr altLang="en-IN" b="1" lang="en-US">
                <a:solidFill>
                  <a:srgbClr val="C00000"/>
                </a:solidFill>
              </a:rPr>
              <a:t>e</a:t>
            </a:r>
            <a:r>
              <a:rPr altLang="en-IN" b="1" lang="en-US">
                <a:solidFill>
                  <a:srgbClr val="C00000"/>
                </a:solidFill>
              </a:rPr>
              <a:t> </a:t>
            </a:r>
            <a:r>
              <a:rPr altLang="en-IN" b="1" lang="en-US">
                <a:solidFill>
                  <a:srgbClr val="C00000"/>
                </a:solidFill>
              </a:rPr>
              <a:t>o</a:t>
            </a:r>
            <a:r>
              <a:rPr altLang="en-IN" b="1" lang="en-US">
                <a:solidFill>
                  <a:srgbClr val="C00000"/>
                </a:solidFill>
              </a:rPr>
              <a:t>f</a:t>
            </a:r>
            <a:r>
              <a:rPr altLang="en-IN" b="1" lang="en-US">
                <a:solidFill>
                  <a:srgbClr val="C00000"/>
                </a:solidFill>
              </a:rPr>
              <a:t> </a:t>
            </a:r>
            <a:r>
              <a:rPr altLang="en-IN" b="1" lang="en-US">
                <a:solidFill>
                  <a:srgbClr val="C00000"/>
                </a:solidFill>
              </a:rPr>
              <a:t>e</a:t>
            </a:r>
            <a:r>
              <a:rPr altLang="en-IN" b="1" lang="en-US">
                <a:solidFill>
                  <a:srgbClr val="C00000"/>
                </a:solidFill>
              </a:rPr>
              <a:t>l</a:t>
            </a:r>
            <a:r>
              <a:rPr altLang="en-IN" b="1" lang="en-US">
                <a:solidFill>
                  <a:srgbClr val="C00000"/>
                </a:solidFill>
              </a:rPr>
              <a:t>e</a:t>
            </a:r>
            <a:r>
              <a:rPr altLang="en-IN" b="1" lang="en-US">
                <a:solidFill>
                  <a:srgbClr val="C00000"/>
                </a:solidFill>
              </a:rPr>
              <a:t>c</a:t>
            </a:r>
            <a:r>
              <a:rPr altLang="en-IN" b="1" lang="en-US">
                <a:solidFill>
                  <a:srgbClr val="C00000"/>
                </a:solidFill>
              </a:rPr>
              <a:t>t</a:t>
            </a:r>
            <a:r>
              <a:rPr altLang="en-IN" b="1" lang="en-US">
                <a:solidFill>
                  <a:srgbClr val="C00000"/>
                </a:solidFill>
              </a:rPr>
              <a:t>r</a:t>
            </a:r>
            <a:r>
              <a:rPr altLang="en-IN" b="1" lang="en-US">
                <a:solidFill>
                  <a:srgbClr val="C00000"/>
                </a:solidFill>
              </a:rPr>
              <a:t>o</a:t>
            </a:r>
            <a:r>
              <a:rPr altLang="en-IN" b="1" lang="en-US">
                <a:solidFill>
                  <a:srgbClr val="C00000"/>
                </a:solidFill>
              </a:rPr>
              <a:t>l</a:t>
            </a:r>
            <a:r>
              <a:rPr altLang="en-IN" b="1" lang="en-US">
                <a:solidFill>
                  <a:srgbClr val="C00000"/>
                </a:solidFill>
              </a:rPr>
              <a:t>y</a:t>
            </a:r>
            <a:r>
              <a:rPr altLang="en-IN" b="1" lang="en-US">
                <a:solidFill>
                  <a:srgbClr val="C00000"/>
                </a:solidFill>
              </a:rPr>
              <a:t>t</a:t>
            </a:r>
            <a:r>
              <a:rPr altLang="en-IN" b="1" lang="en-US">
                <a:solidFill>
                  <a:srgbClr val="C00000"/>
                </a:solidFill>
              </a:rPr>
              <a:t>e</a:t>
            </a:r>
            <a:endParaRPr b="1" lang="en-GB">
              <a:solidFill>
                <a:srgbClr val="C00000"/>
              </a:solidFill>
            </a:endParaRPr>
          </a:p>
        </p:txBody>
      </p:sp>
      <p:sp>
        <p:nvSpPr>
          <p:cNvPr id="1048641" name="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altLang="en-IN" lang="en-US"/>
              <a:t>W</a:t>
            </a:r>
            <a:r>
              <a:rPr altLang="en-IN" lang="en-US"/>
              <a:t>e</a:t>
            </a:r>
            <a:r>
              <a:rPr altLang="en-IN" lang="en-US"/>
              <a:t>a</a:t>
            </a:r>
            <a:r>
              <a:rPr altLang="en-IN" lang="en-US"/>
              <a:t>k</a:t>
            </a:r>
            <a:r>
              <a:rPr altLang="en-IN" lang="en-US"/>
              <a:t> </a:t>
            </a:r>
            <a:r>
              <a:rPr altLang="en-IN" lang="en-US"/>
              <a:t>e</a:t>
            </a:r>
            <a:r>
              <a:rPr altLang="en-IN" lang="en-US"/>
              <a:t>l</a:t>
            </a:r>
            <a:r>
              <a:rPr altLang="en-IN" lang="en-US"/>
              <a:t>e</a:t>
            </a:r>
            <a:r>
              <a:rPr altLang="en-IN" lang="en-US"/>
              <a:t>c</a:t>
            </a:r>
            <a:r>
              <a:rPr altLang="en-IN" lang="en-US"/>
              <a:t>t</a:t>
            </a:r>
            <a:r>
              <a:rPr altLang="en-IN" lang="en-US"/>
              <a:t>r</a:t>
            </a:r>
            <a:r>
              <a:rPr altLang="en-IN" lang="en-US"/>
              <a:t>o</a:t>
            </a:r>
            <a:r>
              <a:rPr altLang="en-IN" lang="en-US"/>
              <a:t>l</a:t>
            </a:r>
            <a:r>
              <a:rPr altLang="en-IN" lang="en-US"/>
              <a:t>y</a:t>
            </a:r>
            <a:r>
              <a:rPr altLang="en-IN" lang="en-US"/>
              <a:t>t</a:t>
            </a:r>
            <a:r>
              <a:rPr altLang="en-IN" lang="en-US"/>
              <a:t>e</a:t>
            </a:r>
            <a:r>
              <a:rPr altLang="en-IN" lang="en-US"/>
              <a:t>s</a:t>
            </a:r>
            <a:r>
              <a:rPr altLang="en-IN" lang="en-US"/>
              <a:t> </a:t>
            </a:r>
            <a:r>
              <a:rPr altLang="en-IN" lang="en-US"/>
              <a:t>a</a:t>
            </a:r>
            <a:r>
              <a:rPr altLang="en-IN" lang="en-US"/>
              <a:t>r</a:t>
            </a:r>
            <a:r>
              <a:rPr altLang="en-IN" lang="en-US"/>
              <a:t>e</a:t>
            </a:r>
            <a:r>
              <a:rPr altLang="en-IN" lang="en-US"/>
              <a:t> </a:t>
            </a:r>
            <a:r>
              <a:rPr altLang="en-IN" lang="en-US"/>
              <a:t>p</a:t>
            </a:r>
            <a:r>
              <a:rPr altLang="en-IN" lang="en-US"/>
              <a:t>a</a:t>
            </a:r>
            <a:r>
              <a:rPr altLang="en-IN" lang="en-US"/>
              <a:t>r</a:t>
            </a:r>
            <a:r>
              <a:rPr altLang="en-IN" lang="en-US"/>
              <a:t>t</a:t>
            </a:r>
            <a:r>
              <a:rPr altLang="en-IN" lang="en-US"/>
              <a:t>i</a:t>
            </a:r>
            <a:r>
              <a:rPr altLang="en-IN" lang="en-US"/>
              <a:t>a</a:t>
            </a:r>
            <a:r>
              <a:rPr altLang="en-IN" lang="en-US"/>
              <a:t>l</a:t>
            </a:r>
            <a:r>
              <a:rPr altLang="en-IN" lang="en-US"/>
              <a:t>l</a:t>
            </a:r>
            <a:r>
              <a:rPr altLang="en-IN" lang="en-US"/>
              <a:t>y</a:t>
            </a:r>
            <a:r>
              <a:rPr altLang="en-IN" lang="en-US"/>
              <a:t> </a:t>
            </a:r>
            <a:r>
              <a:rPr altLang="en-IN" lang="en-US"/>
              <a:t>i</a:t>
            </a:r>
            <a:r>
              <a:rPr altLang="en-IN" lang="en-US"/>
              <a:t>o</a:t>
            </a:r>
            <a:r>
              <a:rPr altLang="en-IN" lang="en-US"/>
              <a:t>n</a:t>
            </a:r>
            <a:r>
              <a:rPr altLang="en-IN" lang="en-US"/>
              <a:t>i</a:t>
            </a:r>
            <a:r>
              <a:rPr altLang="en-IN" lang="en-US"/>
              <a:t>s</a:t>
            </a:r>
            <a:r>
              <a:rPr altLang="en-IN" lang="en-US"/>
              <a:t>e</a:t>
            </a:r>
            <a:r>
              <a:rPr altLang="en-IN" lang="en-US"/>
              <a:t>d</a:t>
            </a:r>
            <a:r>
              <a:rPr altLang="en-IN" lang="en-US"/>
              <a:t>,</a:t>
            </a:r>
            <a:r>
              <a:rPr altLang="en-IN" lang="en-US"/>
              <a:t> </a:t>
            </a:r>
            <a:r>
              <a:rPr altLang="en-IN" lang="en-US"/>
              <a:t>t</a:t>
            </a:r>
            <a:r>
              <a:rPr altLang="en-IN" lang="en-US"/>
              <a:t>h</a:t>
            </a:r>
            <a:r>
              <a:rPr altLang="en-IN" lang="en-US"/>
              <a:t>e</a:t>
            </a:r>
            <a:r>
              <a:rPr altLang="en-IN" lang="en-US"/>
              <a:t>r</a:t>
            </a:r>
            <a:r>
              <a:rPr altLang="en-IN" lang="en-US"/>
              <a:t>e</a:t>
            </a:r>
            <a:r>
              <a:rPr altLang="en-IN" lang="en-US"/>
              <a:t>f</a:t>
            </a:r>
            <a:r>
              <a:rPr altLang="en-IN" lang="en-US"/>
              <a:t>o</a:t>
            </a:r>
            <a:r>
              <a:rPr altLang="en-IN" lang="en-US"/>
              <a:t>r</a:t>
            </a:r>
            <a:r>
              <a:rPr altLang="en-IN" lang="en-US"/>
              <a:t>e</a:t>
            </a:r>
            <a:r>
              <a:rPr altLang="en-IN" lang="en-US"/>
              <a:t> </a:t>
            </a:r>
            <a:r>
              <a:rPr altLang="en-IN" lang="en-US"/>
              <a:t>t</a:t>
            </a:r>
            <a:r>
              <a:rPr altLang="en-IN" lang="en-US"/>
              <a:t>h</a:t>
            </a:r>
            <a:r>
              <a:rPr altLang="en-IN" lang="en-US"/>
              <a:t>e</a:t>
            </a:r>
            <a:r>
              <a:rPr altLang="en-IN" lang="en-US"/>
              <a:t>i</a:t>
            </a:r>
            <a:r>
              <a:rPr altLang="en-IN" lang="en-US"/>
              <a:t>r</a:t>
            </a:r>
            <a:r>
              <a:rPr altLang="en-IN" lang="en-US"/>
              <a:t> </a:t>
            </a:r>
            <a:r>
              <a:rPr altLang="en-IN" lang="en-US"/>
              <a:t>d</a:t>
            </a:r>
            <a:r>
              <a:rPr altLang="en-IN" lang="en-US"/>
              <a:t>e</a:t>
            </a:r>
            <a:r>
              <a:rPr altLang="en-IN" lang="en-US"/>
              <a:t>g</a:t>
            </a:r>
            <a:r>
              <a:rPr altLang="en-IN" lang="en-US"/>
              <a:t>r</a:t>
            </a:r>
            <a:r>
              <a:rPr altLang="en-IN" lang="en-US"/>
              <a:t>e</a:t>
            </a:r>
            <a:r>
              <a:rPr altLang="en-IN" lang="en-US"/>
              <a:t>e</a:t>
            </a:r>
            <a:r>
              <a:rPr altLang="en-IN" lang="en-US"/>
              <a:t> </a:t>
            </a:r>
            <a:r>
              <a:rPr altLang="en-IN" lang="en-US"/>
              <a:t>o</a:t>
            </a:r>
            <a:r>
              <a:rPr altLang="en-IN" lang="en-US"/>
              <a:t>f</a:t>
            </a:r>
            <a:r>
              <a:rPr altLang="en-IN" lang="en-US"/>
              <a:t> </a:t>
            </a:r>
            <a:r>
              <a:rPr altLang="en-IN" lang="en-US"/>
              <a:t>i</a:t>
            </a:r>
            <a:r>
              <a:rPr altLang="en-IN" lang="en-US"/>
              <a:t>o</a:t>
            </a:r>
            <a:r>
              <a:rPr altLang="en-IN" lang="en-US"/>
              <a:t>n</a:t>
            </a:r>
            <a:r>
              <a:rPr altLang="en-IN" lang="en-US"/>
              <a:t>i</a:t>
            </a:r>
            <a:r>
              <a:rPr altLang="en-IN" lang="en-US"/>
              <a:t>s</a:t>
            </a:r>
            <a:r>
              <a:rPr altLang="en-IN" lang="en-US"/>
              <a:t>a</a:t>
            </a:r>
            <a:r>
              <a:rPr altLang="en-IN" lang="en-US"/>
              <a:t>t</a:t>
            </a:r>
            <a:r>
              <a:rPr altLang="en-IN" lang="en-US"/>
              <a:t>i</a:t>
            </a:r>
            <a:r>
              <a:rPr altLang="en-IN" lang="en-US"/>
              <a:t>o</a:t>
            </a:r>
            <a:r>
              <a:rPr altLang="en-IN" lang="en-US"/>
              <a:t>n</a:t>
            </a:r>
            <a:r>
              <a:rPr altLang="en-IN" lang="en-US"/>
              <a:t> </a:t>
            </a:r>
            <a:r>
              <a:rPr altLang="en-IN" lang="en-US"/>
              <a:t>i</a:t>
            </a:r>
            <a:r>
              <a:rPr altLang="en-IN" lang="en-US"/>
              <a:t>s</a:t>
            </a:r>
            <a:r>
              <a:rPr altLang="en-IN" lang="en-US"/>
              <a:t> </a:t>
            </a:r>
            <a:r>
              <a:rPr altLang="en-IN" lang="en-US"/>
              <a:t>l</a:t>
            </a:r>
            <a:r>
              <a:rPr altLang="en-IN" lang="en-US"/>
              <a:t>o</a:t>
            </a:r>
            <a:r>
              <a:rPr altLang="en-IN" lang="en-US"/>
              <a:t>w</a:t>
            </a:r>
            <a:r>
              <a:rPr altLang="en-IN" lang="en-US"/>
              <a:t>.</a:t>
            </a:r>
            <a:r>
              <a:rPr altLang="en-IN" lang="en-US"/>
              <a:t> </a:t>
            </a:r>
            <a:endParaRPr lang="en-GB"/>
          </a:p>
          <a:p>
            <a:endParaRPr lang="en-GB"/>
          </a:p>
          <a:p>
            <a:r>
              <a:rPr altLang="en-IN" lang="en-US"/>
              <a:t>S</a:t>
            </a:r>
            <a:r>
              <a:rPr altLang="en-IN" lang="en-US"/>
              <a:t>t</a:t>
            </a:r>
            <a:r>
              <a:rPr altLang="en-IN" lang="en-US"/>
              <a:t>r</a:t>
            </a:r>
            <a:r>
              <a:rPr altLang="en-IN" lang="en-US"/>
              <a:t>o</a:t>
            </a:r>
            <a:r>
              <a:rPr altLang="en-IN" lang="en-US"/>
              <a:t>n</a:t>
            </a:r>
            <a:r>
              <a:rPr altLang="en-IN" lang="en-US"/>
              <a:t>g</a:t>
            </a:r>
            <a:r>
              <a:rPr altLang="en-IN" lang="en-US"/>
              <a:t> </a:t>
            </a:r>
            <a:r>
              <a:rPr altLang="en-IN" lang="en-US"/>
              <a:t>e</a:t>
            </a:r>
            <a:r>
              <a:rPr altLang="en-IN" lang="en-US"/>
              <a:t>l</a:t>
            </a:r>
            <a:r>
              <a:rPr altLang="en-IN" lang="en-US"/>
              <a:t>e</a:t>
            </a:r>
            <a:r>
              <a:rPr altLang="en-IN" lang="en-US"/>
              <a:t>c</a:t>
            </a:r>
            <a:r>
              <a:rPr altLang="en-IN" lang="en-US"/>
              <a:t>t</a:t>
            </a:r>
            <a:r>
              <a:rPr altLang="en-IN" lang="en-US"/>
              <a:t>r</a:t>
            </a:r>
            <a:r>
              <a:rPr altLang="en-IN" lang="en-US"/>
              <a:t>o</a:t>
            </a:r>
            <a:r>
              <a:rPr altLang="en-IN" lang="en-US"/>
              <a:t>l</a:t>
            </a:r>
            <a:r>
              <a:rPr altLang="en-IN" lang="en-US"/>
              <a:t>y</a:t>
            </a:r>
            <a:r>
              <a:rPr altLang="en-IN" lang="en-US"/>
              <a:t>t</a:t>
            </a:r>
            <a:r>
              <a:rPr altLang="en-IN" lang="en-US"/>
              <a:t>e</a:t>
            </a:r>
            <a:r>
              <a:rPr altLang="en-IN" lang="en-US"/>
              <a:t>s</a:t>
            </a:r>
            <a:r>
              <a:rPr altLang="en-IN" lang="en-US"/>
              <a:t> </a:t>
            </a:r>
            <a:r>
              <a:rPr altLang="en-IN" lang="en-US"/>
              <a:t>a</a:t>
            </a:r>
            <a:r>
              <a:rPr altLang="en-IN" lang="en-US"/>
              <a:t>r</a:t>
            </a:r>
            <a:r>
              <a:rPr altLang="en-IN" lang="en-US"/>
              <a:t>e</a:t>
            </a:r>
            <a:r>
              <a:rPr altLang="en-IN" lang="en-US"/>
              <a:t> </a:t>
            </a:r>
            <a:r>
              <a:rPr altLang="en-IN" lang="en-US"/>
              <a:t>c</a:t>
            </a:r>
            <a:r>
              <a:rPr altLang="en-IN" lang="en-US"/>
              <a:t>o</a:t>
            </a:r>
            <a:r>
              <a:rPr altLang="en-IN" lang="en-US"/>
              <a:t>m</a:t>
            </a:r>
            <a:r>
              <a:rPr altLang="en-IN" lang="en-US"/>
              <a:t>p</a:t>
            </a:r>
            <a:r>
              <a:rPr altLang="en-IN" lang="en-US"/>
              <a:t>l</a:t>
            </a:r>
            <a:r>
              <a:rPr altLang="en-IN" lang="en-US"/>
              <a:t>e</a:t>
            </a:r>
            <a:r>
              <a:rPr altLang="en-IN" lang="en-US"/>
              <a:t>t</a:t>
            </a:r>
            <a:r>
              <a:rPr altLang="en-IN" lang="en-US"/>
              <a:t>e</a:t>
            </a:r>
            <a:r>
              <a:rPr altLang="en-IN" lang="en-US"/>
              <a:t>l</a:t>
            </a:r>
            <a:r>
              <a:rPr altLang="en-IN" lang="en-US"/>
              <a:t>y</a:t>
            </a:r>
            <a:r>
              <a:rPr altLang="en-IN" lang="en-US"/>
              <a:t> </a:t>
            </a:r>
            <a:r>
              <a:rPr altLang="en-IN" lang="en-US"/>
              <a:t>i</a:t>
            </a:r>
            <a:r>
              <a:rPr altLang="en-IN" lang="en-US"/>
              <a:t>o</a:t>
            </a:r>
            <a:r>
              <a:rPr altLang="en-IN" lang="en-US"/>
              <a:t>n</a:t>
            </a:r>
            <a:r>
              <a:rPr altLang="en-IN" lang="en-US"/>
              <a:t>i</a:t>
            </a:r>
            <a:r>
              <a:rPr altLang="en-IN" lang="en-US"/>
              <a:t>s</a:t>
            </a:r>
            <a:r>
              <a:rPr altLang="en-IN" lang="en-US"/>
              <a:t>e</a:t>
            </a:r>
            <a:r>
              <a:rPr altLang="en-IN" lang="en-US"/>
              <a:t>d</a:t>
            </a:r>
            <a:r>
              <a:rPr altLang="en-IN" lang="en-US"/>
              <a:t>,</a:t>
            </a:r>
            <a:r>
              <a:rPr altLang="en-IN" lang="en-US"/>
              <a:t> </a:t>
            </a:r>
            <a:r>
              <a:rPr altLang="en-IN" lang="en-US"/>
              <a:t>t</a:t>
            </a:r>
            <a:r>
              <a:rPr altLang="en-IN" lang="en-US"/>
              <a:t>h</a:t>
            </a:r>
            <a:r>
              <a:rPr altLang="en-IN" lang="en-US"/>
              <a:t>e</a:t>
            </a:r>
            <a:r>
              <a:rPr altLang="en-IN" lang="en-US"/>
              <a:t>r</a:t>
            </a:r>
            <a:r>
              <a:rPr altLang="en-IN" lang="en-US"/>
              <a:t>e</a:t>
            </a:r>
            <a:r>
              <a:rPr altLang="en-IN" lang="en-US"/>
              <a:t>f</a:t>
            </a:r>
            <a:r>
              <a:rPr altLang="en-IN" lang="en-US"/>
              <a:t>o</a:t>
            </a:r>
            <a:r>
              <a:rPr altLang="en-IN" lang="en-US"/>
              <a:t>r</a:t>
            </a:r>
            <a:r>
              <a:rPr altLang="en-IN" lang="en-US"/>
              <a:t>e</a:t>
            </a:r>
            <a:r>
              <a:rPr altLang="en-IN" lang="en-US"/>
              <a:t> </a:t>
            </a:r>
            <a:r>
              <a:rPr altLang="en-IN" lang="en-US"/>
              <a:t>t</a:t>
            </a:r>
            <a:r>
              <a:rPr altLang="en-IN" lang="en-US"/>
              <a:t>h</a:t>
            </a:r>
            <a:r>
              <a:rPr altLang="en-IN" lang="en-US"/>
              <a:t>e</a:t>
            </a:r>
            <a:r>
              <a:rPr altLang="en-IN" lang="en-US"/>
              <a:t>i</a:t>
            </a:r>
            <a:r>
              <a:rPr altLang="en-IN" lang="en-US"/>
              <a:t>r</a:t>
            </a:r>
            <a:r>
              <a:rPr altLang="en-IN" lang="en-US"/>
              <a:t> </a:t>
            </a:r>
            <a:r>
              <a:rPr altLang="en-IN" lang="en-US"/>
              <a:t>d</a:t>
            </a:r>
            <a:r>
              <a:rPr altLang="en-IN" lang="en-US"/>
              <a:t>e</a:t>
            </a:r>
            <a:r>
              <a:rPr altLang="en-IN" lang="en-US"/>
              <a:t>g</a:t>
            </a:r>
            <a:r>
              <a:rPr altLang="en-IN" lang="en-US"/>
              <a:t>r</a:t>
            </a:r>
            <a:r>
              <a:rPr altLang="en-IN" lang="en-US"/>
              <a:t>e</a:t>
            </a:r>
            <a:r>
              <a:rPr altLang="en-IN" lang="en-US"/>
              <a:t>e</a:t>
            </a:r>
            <a:r>
              <a:rPr altLang="en-IN" lang="en-US"/>
              <a:t> </a:t>
            </a:r>
            <a:r>
              <a:rPr altLang="en-IN" lang="en-US"/>
              <a:t>o</a:t>
            </a:r>
            <a:r>
              <a:rPr altLang="en-IN" lang="en-US"/>
              <a:t>f</a:t>
            </a:r>
            <a:r>
              <a:rPr altLang="en-IN" lang="en-US"/>
              <a:t> </a:t>
            </a:r>
            <a:r>
              <a:rPr altLang="en-IN" lang="en-US"/>
              <a:t>i</a:t>
            </a:r>
            <a:r>
              <a:rPr altLang="en-IN" lang="en-US"/>
              <a:t>o</a:t>
            </a:r>
            <a:r>
              <a:rPr altLang="en-IN" lang="en-US"/>
              <a:t>n</a:t>
            </a:r>
            <a:r>
              <a:rPr altLang="en-IN" lang="en-US"/>
              <a:t>i</a:t>
            </a:r>
            <a:r>
              <a:rPr altLang="en-IN" lang="en-US"/>
              <a:t>s</a:t>
            </a:r>
            <a:r>
              <a:rPr altLang="en-IN" lang="en-US"/>
              <a:t>a</a:t>
            </a:r>
            <a:r>
              <a:rPr altLang="en-IN" lang="en-US"/>
              <a:t>t</a:t>
            </a:r>
            <a:r>
              <a:rPr altLang="en-IN" lang="en-US"/>
              <a:t>i</a:t>
            </a:r>
            <a:r>
              <a:rPr altLang="en-IN" lang="en-US"/>
              <a:t>o</a:t>
            </a:r>
            <a:r>
              <a:rPr altLang="en-IN" lang="en-US"/>
              <a:t>n</a:t>
            </a:r>
            <a:r>
              <a:rPr altLang="en-IN" lang="en-US"/>
              <a:t> </a:t>
            </a:r>
            <a:r>
              <a:rPr altLang="en-IN" lang="en-US"/>
              <a:t>i</a:t>
            </a:r>
            <a:r>
              <a:rPr altLang="en-IN" lang="en-US"/>
              <a:t>s</a:t>
            </a:r>
            <a:r>
              <a:rPr altLang="en-IN" lang="en-US"/>
              <a:t> </a:t>
            </a:r>
            <a:r>
              <a:rPr altLang="en-IN" lang="en-US"/>
              <a:t>h</a:t>
            </a:r>
            <a:r>
              <a:rPr altLang="en-IN" lang="en-US"/>
              <a:t>i</a:t>
            </a:r>
            <a:r>
              <a:rPr altLang="en-IN" lang="en-US"/>
              <a:t>g</a:t>
            </a:r>
            <a:r>
              <a:rPr altLang="en-IN" lang="en-US"/>
              <a:t>h</a:t>
            </a:r>
            <a:r>
              <a:rPr altLang="en-IN" lang="en-US"/>
              <a:t>.</a:t>
            </a:r>
            <a:r>
              <a:rPr altLang="en-IN" lang="en-US"/>
              <a:t> </a:t>
            </a:r>
            <a:endParaRPr lang="en-GB"/>
          </a:p>
          <a:p>
            <a:endParaRPr lang="en-GB"/>
          </a:p>
          <a:p>
            <a:r>
              <a:rPr altLang="en-IN" lang="en-US"/>
              <a:t>T</a:t>
            </a:r>
            <a:r>
              <a:rPr altLang="en-IN" lang="en-US"/>
              <a:t>h</a:t>
            </a:r>
            <a:r>
              <a:rPr altLang="en-IN" lang="en-US"/>
              <a:t>e</a:t>
            </a:r>
            <a:r>
              <a:rPr altLang="en-IN" lang="en-US"/>
              <a:t>r</a:t>
            </a:r>
            <a:r>
              <a:rPr altLang="en-IN" lang="en-US"/>
              <a:t>e</a:t>
            </a:r>
            <a:r>
              <a:rPr altLang="en-IN" lang="en-US"/>
              <a:t>f</a:t>
            </a:r>
            <a:r>
              <a:rPr altLang="en-IN" lang="en-US"/>
              <a:t>o</a:t>
            </a:r>
            <a:r>
              <a:rPr altLang="en-IN" lang="en-US"/>
              <a:t>r</a:t>
            </a:r>
            <a:r>
              <a:rPr altLang="en-IN" lang="en-US"/>
              <a:t>e</a:t>
            </a:r>
            <a:r>
              <a:rPr altLang="en-IN" lang="en-US"/>
              <a:t> </a:t>
            </a:r>
            <a:r>
              <a:rPr altLang="en-IN" lang="en-US">
                <a:solidFill>
                  <a:srgbClr val="0000FF"/>
                </a:solidFill>
              </a:rPr>
              <a:t>i</a:t>
            </a:r>
            <a:r>
              <a:rPr altLang="en-IN" lang="en-US">
                <a:solidFill>
                  <a:srgbClr val="0000FF"/>
                </a:solidFill>
              </a:rPr>
              <a:t>o</a:t>
            </a:r>
            <a:r>
              <a:rPr altLang="en-IN" lang="en-US">
                <a:solidFill>
                  <a:srgbClr val="0000FF"/>
                </a:solidFill>
              </a:rPr>
              <a:t>n</a:t>
            </a:r>
            <a:r>
              <a:rPr altLang="en-IN" lang="en-US">
                <a:solidFill>
                  <a:srgbClr val="0000FF"/>
                </a:solidFill>
              </a:rPr>
              <a:t>i</a:t>
            </a:r>
            <a:r>
              <a:rPr altLang="en-IN" lang="en-US">
                <a:solidFill>
                  <a:srgbClr val="0000FF"/>
                </a:solidFill>
              </a:rPr>
              <a:t>c</a:t>
            </a:r>
            <a:r>
              <a:rPr altLang="en-IN" lang="en-US">
                <a:solidFill>
                  <a:srgbClr val="0000FF"/>
                </a:solidFill>
              </a:rPr>
              <a:t> </a:t>
            </a:r>
            <a:r>
              <a:rPr altLang="en-IN" lang="en-US">
                <a:solidFill>
                  <a:srgbClr val="0000FF"/>
                </a:solidFill>
              </a:rPr>
              <a:t>e</a:t>
            </a:r>
            <a:r>
              <a:rPr altLang="en-IN" lang="en-US">
                <a:solidFill>
                  <a:srgbClr val="0000FF"/>
                </a:solidFill>
              </a:rPr>
              <a:t>l</a:t>
            </a:r>
            <a:r>
              <a:rPr altLang="en-IN" lang="en-US">
                <a:solidFill>
                  <a:srgbClr val="0000FF"/>
                </a:solidFill>
              </a:rPr>
              <a:t>e</a:t>
            </a:r>
            <a:r>
              <a:rPr altLang="en-IN" lang="en-US">
                <a:solidFill>
                  <a:srgbClr val="0000FF"/>
                </a:solidFill>
              </a:rPr>
              <a:t>c</a:t>
            </a:r>
            <a:r>
              <a:rPr altLang="en-IN" lang="en-US">
                <a:solidFill>
                  <a:srgbClr val="0000FF"/>
                </a:solidFill>
              </a:rPr>
              <a:t>t</a:t>
            </a:r>
            <a:r>
              <a:rPr altLang="en-IN" lang="en-US">
                <a:solidFill>
                  <a:srgbClr val="0000FF"/>
                </a:solidFill>
              </a:rPr>
              <a:t>r</a:t>
            </a:r>
            <a:r>
              <a:rPr altLang="en-IN" lang="en-US">
                <a:solidFill>
                  <a:srgbClr val="0000FF"/>
                </a:solidFill>
              </a:rPr>
              <a:t>o</a:t>
            </a:r>
            <a:r>
              <a:rPr altLang="en-IN" lang="en-US">
                <a:solidFill>
                  <a:srgbClr val="0000FF"/>
                </a:solidFill>
              </a:rPr>
              <a:t>l</a:t>
            </a:r>
            <a:r>
              <a:rPr altLang="en-IN" lang="en-US">
                <a:solidFill>
                  <a:srgbClr val="0000FF"/>
                </a:solidFill>
              </a:rPr>
              <a:t>y</a:t>
            </a:r>
            <a:r>
              <a:rPr altLang="en-IN" lang="en-US">
                <a:solidFill>
                  <a:srgbClr val="0000FF"/>
                </a:solidFill>
              </a:rPr>
              <a:t>t</a:t>
            </a:r>
            <a:r>
              <a:rPr altLang="en-IN" lang="en-US">
                <a:solidFill>
                  <a:srgbClr val="0000FF"/>
                </a:solidFill>
              </a:rPr>
              <a:t>e</a:t>
            </a:r>
            <a:r>
              <a:rPr altLang="en-IN" lang="en-US">
                <a:solidFill>
                  <a:srgbClr val="0000FF"/>
                </a:solidFill>
              </a:rPr>
              <a:t>s</a:t>
            </a:r>
            <a:r>
              <a:rPr altLang="en-IN" lang="en-US">
                <a:solidFill>
                  <a:srgbClr val="0000FF"/>
                </a:solidFill>
              </a:rPr>
              <a:t> </a:t>
            </a:r>
            <a:r>
              <a:rPr altLang="en-IN" lang="en-US">
                <a:solidFill>
                  <a:srgbClr val="0000FF"/>
                </a:solidFill>
              </a:rPr>
              <a:t>h</a:t>
            </a:r>
            <a:r>
              <a:rPr altLang="en-IN" lang="en-US">
                <a:solidFill>
                  <a:srgbClr val="0000FF"/>
                </a:solidFill>
              </a:rPr>
              <a:t>a</a:t>
            </a:r>
            <a:r>
              <a:rPr altLang="en-IN" lang="en-US">
                <a:solidFill>
                  <a:srgbClr val="0000FF"/>
                </a:solidFill>
              </a:rPr>
              <a:t>v</a:t>
            </a:r>
            <a:r>
              <a:rPr altLang="en-IN" lang="en-US">
                <a:solidFill>
                  <a:srgbClr val="0000FF"/>
                </a:solidFill>
              </a:rPr>
              <a:t>e</a:t>
            </a:r>
            <a:r>
              <a:rPr altLang="en-IN" lang="en-US">
                <a:solidFill>
                  <a:srgbClr val="0000FF"/>
                </a:solidFill>
              </a:rPr>
              <a:t> </a:t>
            </a:r>
            <a:r>
              <a:rPr altLang="en-IN" lang="en-US">
                <a:solidFill>
                  <a:srgbClr val="0000FF"/>
                </a:solidFill>
              </a:rPr>
              <a:t>h</a:t>
            </a:r>
            <a:r>
              <a:rPr altLang="en-IN" lang="en-US">
                <a:solidFill>
                  <a:srgbClr val="0000FF"/>
                </a:solidFill>
              </a:rPr>
              <a:t>i</a:t>
            </a:r>
            <a:r>
              <a:rPr altLang="en-IN" lang="en-US">
                <a:solidFill>
                  <a:srgbClr val="0000FF"/>
                </a:solidFill>
              </a:rPr>
              <a:t>g</a:t>
            </a:r>
            <a:r>
              <a:rPr altLang="en-IN" lang="en-US">
                <a:solidFill>
                  <a:srgbClr val="0000FF"/>
                </a:solidFill>
              </a:rPr>
              <a:t>h</a:t>
            </a:r>
            <a:r>
              <a:rPr altLang="en-IN" lang="en-US">
                <a:solidFill>
                  <a:srgbClr val="0000FF"/>
                </a:solidFill>
              </a:rPr>
              <a:t>e</a:t>
            </a:r>
            <a:r>
              <a:rPr altLang="en-IN" lang="en-US">
                <a:solidFill>
                  <a:srgbClr val="0000FF"/>
                </a:solidFill>
              </a:rPr>
              <a:t>r</a:t>
            </a:r>
            <a:r>
              <a:rPr altLang="en-IN" lang="en-US">
                <a:solidFill>
                  <a:srgbClr val="0000FF"/>
                </a:solidFill>
              </a:rPr>
              <a:t> </a:t>
            </a:r>
            <a:r>
              <a:rPr altLang="en-IN" lang="en-US">
                <a:solidFill>
                  <a:srgbClr val="0000FF"/>
                </a:solidFill>
              </a:rPr>
              <a:t>d</a:t>
            </a:r>
            <a:r>
              <a:rPr altLang="en-IN" lang="en-US">
                <a:solidFill>
                  <a:srgbClr val="0000FF"/>
                </a:solidFill>
              </a:rPr>
              <a:t>e</a:t>
            </a:r>
            <a:r>
              <a:rPr altLang="en-IN" lang="en-US">
                <a:solidFill>
                  <a:srgbClr val="0000FF"/>
                </a:solidFill>
              </a:rPr>
              <a:t>g</a:t>
            </a:r>
            <a:r>
              <a:rPr altLang="en-IN" lang="en-US">
                <a:solidFill>
                  <a:srgbClr val="0000FF"/>
                </a:solidFill>
              </a:rPr>
              <a:t>r</a:t>
            </a:r>
            <a:r>
              <a:rPr altLang="en-IN" lang="en-US">
                <a:solidFill>
                  <a:srgbClr val="0000FF"/>
                </a:solidFill>
              </a:rPr>
              <a:t>e</a:t>
            </a:r>
            <a:r>
              <a:rPr altLang="en-IN" lang="en-US">
                <a:solidFill>
                  <a:srgbClr val="0000FF"/>
                </a:solidFill>
              </a:rPr>
              <a:t>e</a:t>
            </a:r>
            <a:r>
              <a:rPr altLang="en-IN" lang="en-US">
                <a:solidFill>
                  <a:srgbClr val="0000FF"/>
                </a:solidFill>
              </a:rPr>
              <a:t> </a:t>
            </a:r>
            <a:r>
              <a:rPr altLang="en-IN" lang="en-US">
                <a:solidFill>
                  <a:srgbClr val="0000FF"/>
                </a:solidFill>
              </a:rPr>
              <a:t>o</a:t>
            </a:r>
            <a:r>
              <a:rPr altLang="en-IN" lang="en-US">
                <a:solidFill>
                  <a:srgbClr val="0000FF"/>
                </a:solidFill>
              </a:rPr>
              <a:t>f</a:t>
            </a:r>
            <a:r>
              <a:rPr altLang="en-IN" lang="en-US">
                <a:solidFill>
                  <a:srgbClr val="0000FF"/>
                </a:solidFill>
              </a:rPr>
              <a:t> </a:t>
            </a:r>
            <a:r>
              <a:rPr altLang="en-IN" lang="en-US">
                <a:solidFill>
                  <a:srgbClr val="0000FF"/>
                </a:solidFill>
              </a:rPr>
              <a:t>i</a:t>
            </a:r>
            <a:r>
              <a:rPr altLang="en-IN" lang="en-US">
                <a:solidFill>
                  <a:srgbClr val="0000FF"/>
                </a:solidFill>
              </a:rPr>
              <a:t>o</a:t>
            </a:r>
            <a:r>
              <a:rPr altLang="en-IN" lang="en-US">
                <a:solidFill>
                  <a:srgbClr val="0000FF"/>
                </a:solidFill>
              </a:rPr>
              <a:t>n</a:t>
            </a:r>
            <a:r>
              <a:rPr altLang="en-IN" lang="en-US">
                <a:solidFill>
                  <a:srgbClr val="0000FF"/>
                </a:solidFill>
              </a:rPr>
              <a:t>i</a:t>
            </a:r>
            <a:r>
              <a:rPr altLang="en-IN" lang="en-US">
                <a:solidFill>
                  <a:srgbClr val="0000FF"/>
                </a:solidFill>
              </a:rPr>
              <a:t>s</a:t>
            </a:r>
            <a:r>
              <a:rPr altLang="en-IN" lang="en-US">
                <a:solidFill>
                  <a:srgbClr val="0000FF"/>
                </a:solidFill>
              </a:rPr>
              <a:t>a</a:t>
            </a:r>
            <a:r>
              <a:rPr altLang="en-IN" lang="en-US">
                <a:solidFill>
                  <a:srgbClr val="0000FF"/>
                </a:solidFill>
              </a:rPr>
              <a:t>t</a:t>
            </a:r>
            <a:r>
              <a:rPr altLang="en-IN" lang="en-US">
                <a:solidFill>
                  <a:srgbClr val="0000FF"/>
                </a:solidFill>
              </a:rPr>
              <a:t>i</a:t>
            </a:r>
            <a:r>
              <a:rPr altLang="en-IN" lang="en-US">
                <a:solidFill>
                  <a:srgbClr val="0000FF"/>
                </a:solidFill>
              </a:rPr>
              <a:t>o</a:t>
            </a:r>
            <a:r>
              <a:rPr altLang="en-IN" lang="en-US">
                <a:solidFill>
                  <a:srgbClr val="0000FF"/>
                </a:solidFill>
              </a:rPr>
              <a:t>n</a:t>
            </a:r>
            <a:r>
              <a:rPr altLang="en-IN" lang="en-US">
                <a:solidFill>
                  <a:srgbClr val="0000FF"/>
                </a:solidFill>
              </a:rPr>
              <a:t>.</a:t>
            </a:r>
            <a:r>
              <a:rPr altLang="en-IN" lang="en-US"/>
              <a:t> </a:t>
            </a:r>
            <a:endParaRPr lang="en-GB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2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1" name="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en-IN" b="1" sz="4600" lang="en-US">
                <a:solidFill>
                  <a:srgbClr val="C00000"/>
                </a:solidFill>
              </a:rPr>
              <a:t>E</a:t>
            </a:r>
            <a:r>
              <a:rPr altLang="en-IN" b="1" sz="4600" lang="en-US">
                <a:solidFill>
                  <a:srgbClr val="C00000"/>
                </a:solidFill>
              </a:rPr>
              <a:t>l</a:t>
            </a:r>
            <a:r>
              <a:rPr altLang="en-IN" b="1" sz="4600" lang="en-US">
                <a:solidFill>
                  <a:srgbClr val="C00000"/>
                </a:solidFill>
              </a:rPr>
              <a:t>e</a:t>
            </a:r>
            <a:r>
              <a:rPr altLang="en-IN" b="1" sz="4600" lang="en-US">
                <a:solidFill>
                  <a:srgbClr val="C00000"/>
                </a:solidFill>
              </a:rPr>
              <a:t>c</a:t>
            </a:r>
            <a:r>
              <a:rPr altLang="en-IN" b="1" sz="4600" lang="en-US">
                <a:solidFill>
                  <a:srgbClr val="C00000"/>
                </a:solidFill>
              </a:rPr>
              <a:t>t</a:t>
            </a:r>
            <a:r>
              <a:rPr altLang="en-IN" b="1" sz="4600" lang="en-US">
                <a:solidFill>
                  <a:srgbClr val="C00000"/>
                </a:solidFill>
              </a:rPr>
              <a:t>r</a:t>
            </a:r>
            <a:r>
              <a:rPr altLang="en-IN" b="1" sz="4600" lang="en-US">
                <a:solidFill>
                  <a:srgbClr val="C00000"/>
                </a:solidFill>
              </a:rPr>
              <a:t>o</a:t>
            </a:r>
            <a:r>
              <a:rPr altLang="en-IN" b="1" sz="4600" lang="en-US">
                <a:solidFill>
                  <a:srgbClr val="C00000"/>
                </a:solidFill>
              </a:rPr>
              <a:t>l</a:t>
            </a:r>
            <a:r>
              <a:rPr altLang="en-IN" b="1" sz="4600" lang="en-US">
                <a:solidFill>
                  <a:srgbClr val="C00000"/>
                </a:solidFill>
              </a:rPr>
              <a:t>y</a:t>
            </a:r>
            <a:r>
              <a:rPr altLang="en-IN" b="1" sz="4600" lang="en-US">
                <a:solidFill>
                  <a:srgbClr val="C00000"/>
                </a:solidFill>
              </a:rPr>
              <a:t>te</a:t>
            </a:r>
            <a:r>
              <a:rPr altLang="en-IN" b="1" sz="4600" lang="en-US">
                <a:solidFill>
                  <a:srgbClr val="C00000"/>
                </a:solidFill>
              </a:rPr>
              <a:t>s</a:t>
            </a:r>
            <a:endParaRPr b="1" sz="4600" lang="en-GB">
              <a:solidFill>
                <a:srgbClr val="C00000"/>
              </a:solidFill>
            </a:endParaRPr>
          </a:p>
        </p:txBody>
      </p:sp>
      <p:sp>
        <p:nvSpPr>
          <p:cNvPr id="1048602" name="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altLang="en-IN" lang="en-US"/>
              <a:t>T</a:t>
            </a:r>
            <a:r>
              <a:rPr altLang="en-IN" lang="en-US"/>
              <a:t>h</a:t>
            </a:r>
            <a:r>
              <a:rPr altLang="en-IN" lang="en-US"/>
              <a:t>o</a:t>
            </a:r>
            <a:r>
              <a:rPr altLang="en-IN" lang="en-US"/>
              <a:t>s</a:t>
            </a:r>
            <a:r>
              <a:rPr altLang="en-IN" lang="en-US"/>
              <a:t>e</a:t>
            </a:r>
            <a:r>
              <a:rPr altLang="en-IN" lang="en-US"/>
              <a:t> </a:t>
            </a:r>
            <a:r>
              <a:rPr altLang="en-IN" lang="en-US"/>
              <a:t>s</a:t>
            </a:r>
            <a:r>
              <a:rPr altLang="en-IN" lang="en-US"/>
              <a:t>u</a:t>
            </a:r>
            <a:r>
              <a:rPr altLang="en-IN" lang="en-US"/>
              <a:t>b</a:t>
            </a:r>
            <a:r>
              <a:rPr altLang="en-IN" lang="en-US"/>
              <a:t>s</a:t>
            </a:r>
            <a:r>
              <a:rPr altLang="en-IN" lang="en-US"/>
              <a:t>t</a:t>
            </a:r>
            <a:r>
              <a:rPr altLang="en-IN" lang="en-US"/>
              <a:t>a</a:t>
            </a:r>
            <a:r>
              <a:rPr altLang="en-IN" lang="en-US"/>
              <a:t>n</a:t>
            </a:r>
            <a:r>
              <a:rPr altLang="en-IN" lang="en-US"/>
              <a:t>c</a:t>
            </a:r>
            <a:r>
              <a:rPr altLang="en-IN" lang="en-US"/>
              <a:t>e</a:t>
            </a:r>
            <a:r>
              <a:rPr altLang="en-IN" lang="en-US"/>
              <a:t>s</a:t>
            </a:r>
            <a:r>
              <a:rPr altLang="en-IN" lang="en-US"/>
              <a:t> </a:t>
            </a:r>
            <a:r>
              <a:rPr altLang="en-IN" lang="en-US"/>
              <a:t>w</a:t>
            </a:r>
            <a:r>
              <a:rPr altLang="en-IN" lang="en-US"/>
              <a:t>h</a:t>
            </a:r>
            <a:r>
              <a:rPr altLang="en-IN" lang="en-US"/>
              <a:t>i</a:t>
            </a:r>
            <a:r>
              <a:rPr altLang="en-IN" lang="en-US"/>
              <a:t>c</a:t>
            </a:r>
            <a:r>
              <a:rPr altLang="en-IN" lang="en-US"/>
              <a:t>h</a:t>
            </a:r>
            <a:r>
              <a:rPr altLang="en-IN" lang="en-US"/>
              <a:t> </a:t>
            </a:r>
            <a:r>
              <a:rPr altLang="en-IN" lang="en-US"/>
              <a:t> </a:t>
            </a:r>
            <a:r>
              <a:rPr altLang="en-IN" lang="en-US"/>
              <a:t> </a:t>
            </a:r>
            <a:r>
              <a:rPr altLang="en-IN" lang="en-US"/>
              <a:t> </a:t>
            </a:r>
            <a:r>
              <a:rPr altLang="en-IN" lang="en-US"/>
              <a:t> </a:t>
            </a:r>
            <a:r>
              <a:rPr altLang="en-IN" lang="en-US"/>
              <a:t> </a:t>
            </a:r>
            <a:r>
              <a:rPr altLang="en-IN" lang="en-US"/>
              <a:t> </a:t>
            </a:r>
            <a:r>
              <a:rPr altLang="en-IN" lang="en-US"/>
              <a:t> </a:t>
            </a:r>
            <a:r>
              <a:rPr altLang="en-IN" lang="en-US"/>
              <a:t> </a:t>
            </a:r>
            <a:r>
              <a:rPr altLang="en-IN" lang="en-US"/>
              <a:t> </a:t>
            </a:r>
            <a:r>
              <a:rPr altLang="en-IN" lang="en-US"/>
              <a:t> </a:t>
            </a:r>
            <a:r>
              <a:rPr altLang="en-IN" lang="en-US"/>
              <a:t> </a:t>
            </a:r>
            <a:r>
              <a:rPr altLang="en-IN" lang="en-US"/>
              <a:t> </a:t>
            </a:r>
            <a:r>
              <a:rPr altLang="en-IN" lang="en-US"/>
              <a:t> </a:t>
            </a:r>
            <a:r>
              <a:rPr altLang="en-IN" lang="en-US"/>
              <a:t> </a:t>
            </a:r>
            <a:r>
              <a:rPr altLang="en-IN" lang="en-US"/>
              <a:t> </a:t>
            </a:r>
            <a:r>
              <a:rPr altLang="en-IN" lang="en-US"/>
              <a:t> </a:t>
            </a:r>
            <a:r>
              <a:rPr altLang="en-IN" lang="en-US"/>
              <a:t> </a:t>
            </a:r>
            <a:r>
              <a:rPr altLang="en-IN" lang="en-US"/>
              <a:t> </a:t>
            </a:r>
            <a:r>
              <a:rPr altLang="en-IN" lang="en-US"/>
              <a:t> </a:t>
            </a:r>
            <a:r>
              <a:rPr altLang="en-IN" lang="en-US"/>
              <a:t> </a:t>
            </a:r>
            <a:r>
              <a:rPr altLang="en-IN" lang="en-US"/>
              <a:t> </a:t>
            </a:r>
            <a:r>
              <a:rPr altLang="en-IN" lang="en-US"/>
              <a:t> </a:t>
            </a:r>
            <a:r>
              <a:rPr altLang="en-IN" lang="en-US"/>
              <a:t> </a:t>
            </a:r>
            <a:r>
              <a:rPr altLang="en-IN" lang="en-US"/>
              <a:t> </a:t>
            </a:r>
            <a:r>
              <a:rPr altLang="en-IN" lang="en-US"/>
              <a:t> </a:t>
            </a:r>
            <a:r>
              <a:rPr altLang="en-IN" lang="en-US"/>
              <a:t> </a:t>
            </a:r>
            <a:r>
              <a:rPr altLang="en-IN" lang="en-US"/>
              <a:t> </a:t>
            </a:r>
            <a:r>
              <a:rPr altLang="en-IN" lang="en-US"/>
              <a:t> </a:t>
            </a:r>
            <a:r>
              <a:rPr altLang="en-IN" lang="en-US">
                <a:solidFill>
                  <a:srgbClr val="0000FF"/>
                </a:solidFill>
              </a:rPr>
              <a:t>c</a:t>
            </a:r>
            <a:r>
              <a:rPr altLang="en-IN" lang="en-US">
                <a:solidFill>
                  <a:srgbClr val="0000FF"/>
                </a:solidFill>
              </a:rPr>
              <a:t>o</a:t>
            </a:r>
            <a:r>
              <a:rPr altLang="en-IN" lang="en-US">
                <a:solidFill>
                  <a:srgbClr val="0000FF"/>
                </a:solidFill>
              </a:rPr>
              <a:t>n</a:t>
            </a:r>
            <a:r>
              <a:rPr altLang="en-IN" lang="en-US">
                <a:solidFill>
                  <a:srgbClr val="0000FF"/>
                </a:solidFill>
              </a:rPr>
              <a:t>d</a:t>
            </a:r>
            <a:r>
              <a:rPr altLang="en-IN" lang="en-US">
                <a:solidFill>
                  <a:srgbClr val="0000FF"/>
                </a:solidFill>
              </a:rPr>
              <a:t>u</a:t>
            </a:r>
            <a:r>
              <a:rPr altLang="en-IN" lang="en-US">
                <a:solidFill>
                  <a:srgbClr val="0000FF"/>
                </a:solidFill>
              </a:rPr>
              <a:t>c</a:t>
            </a:r>
            <a:r>
              <a:rPr altLang="en-IN" lang="en-US">
                <a:solidFill>
                  <a:srgbClr val="0000FF"/>
                </a:solidFill>
              </a:rPr>
              <a:t>t</a:t>
            </a:r>
            <a:r>
              <a:rPr altLang="en-IN" lang="en-US">
                <a:solidFill>
                  <a:srgbClr val="0000FF"/>
                </a:solidFill>
              </a:rPr>
              <a:t> </a:t>
            </a:r>
            <a:r>
              <a:rPr altLang="en-IN" lang="en-US">
                <a:solidFill>
                  <a:srgbClr val="0000FF"/>
                </a:solidFill>
              </a:rPr>
              <a:t>e</a:t>
            </a:r>
            <a:r>
              <a:rPr altLang="en-IN" lang="en-US">
                <a:solidFill>
                  <a:srgbClr val="0000FF"/>
                </a:solidFill>
              </a:rPr>
              <a:t>l</a:t>
            </a:r>
            <a:r>
              <a:rPr altLang="en-IN" lang="en-US">
                <a:solidFill>
                  <a:srgbClr val="0000FF"/>
                </a:solidFill>
              </a:rPr>
              <a:t>e</a:t>
            </a:r>
            <a:r>
              <a:rPr altLang="en-IN" lang="en-US">
                <a:solidFill>
                  <a:srgbClr val="0000FF"/>
                </a:solidFill>
              </a:rPr>
              <a:t>c</a:t>
            </a:r>
            <a:r>
              <a:rPr altLang="en-IN" lang="en-US">
                <a:solidFill>
                  <a:srgbClr val="0000FF"/>
                </a:solidFill>
              </a:rPr>
              <a:t>t</a:t>
            </a:r>
            <a:r>
              <a:rPr altLang="en-IN" lang="en-US">
                <a:solidFill>
                  <a:srgbClr val="0000FF"/>
                </a:solidFill>
              </a:rPr>
              <a:t>r</a:t>
            </a:r>
            <a:r>
              <a:rPr altLang="en-IN" lang="en-US">
                <a:solidFill>
                  <a:srgbClr val="0000FF"/>
                </a:solidFill>
              </a:rPr>
              <a:t>i</a:t>
            </a:r>
            <a:r>
              <a:rPr altLang="en-IN" lang="en-US">
                <a:solidFill>
                  <a:srgbClr val="0000FF"/>
                </a:solidFill>
              </a:rPr>
              <a:t>c</a:t>
            </a:r>
            <a:r>
              <a:rPr altLang="en-IN" lang="en-US">
                <a:solidFill>
                  <a:srgbClr val="0000FF"/>
                </a:solidFill>
              </a:rPr>
              <a:t>i</a:t>
            </a:r>
            <a:r>
              <a:rPr altLang="en-IN" lang="en-US">
                <a:solidFill>
                  <a:srgbClr val="0000FF"/>
                </a:solidFill>
              </a:rPr>
              <a:t>t</a:t>
            </a:r>
            <a:r>
              <a:rPr altLang="en-IN" lang="en-US">
                <a:solidFill>
                  <a:srgbClr val="0000FF"/>
                </a:solidFill>
              </a:rPr>
              <a:t>y</a:t>
            </a:r>
            <a:r>
              <a:rPr altLang="en-IN" lang="en-US">
                <a:solidFill>
                  <a:srgbClr val="0000FF"/>
                </a:solidFill>
              </a:rPr>
              <a:t> </a:t>
            </a:r>
            <a:r>
              <a:rPr altLang="en-IN" lang="en-US">
                <a:solidFill>
                  <a:srgbClr val="0000FF"/>
                </a:solidFill>
              </a:rPr>
              <a:t>i</a:t>
            </a:r>
            <a:r>
              <a:rPr altLang="en-IN" lang="en-US">
                <a:solidFill>
                  <a:srgbClr val="0000FF"/>
                </a:solidFill>
              </a:rPr>
              <a:t>n</a:t>
            </a:r>
            <a:r>
              <a:rPr altLang="en-IN" lang="en-US">
                <a:solidFill>
                  <a:srgbClr val="0000FF"/>
                </a:solidFill>
              </a:rPr>
              <a:t> </a:t>
            </a:r>
            <a:r>
              <a:rPr altLang="en-IN" lang="en-US">
                <a:solidFill>
                  <a:srgbClr val="0000FF"/>
                </a:solidFill>
              </a:rPr>
              <a:t>a</a:t>
            </a:r>
            <a:r>
              <a:rPr altLang="en-IN" lang="en-US">
                <a:solidFill>
                  <a:srgbClr val="0000FF"/>
                </a:solidFill>
              </a:rPr>
              <a:t>n</a:t>
            </a:r>
            <a:r>
              <a:rPr altLang="en-IN" lang="en-US">
                <a:solidFill>
                  <a:srgbClr val="0000FF"/>
                </a:solidFill>
              </a:rPr>
              <a:t> </a:t>
            </a:r>
            <a:r>
              <a:rPr altLang="en-IN" lang="en-US">
                <a:solidFill>
                  <a:srgbClr val="0000FF"/>
                </a:solidFill>
              </a:rPr>
              <a:t> </a:t>
            </a:r>
            <a:r>
              <a:rPr altLang="en-IN" lang="en-US">
                <a:solidFill>
                  <a:srgbClr val="0000FF"/>
                </a:solidFill>
              </a:rPr>
              <a:t> </a:t>
            </a:r>
            <a:r>
              <a:rPr altLang="en-IN" lang="en-US">
                <a:solidFill>
                  <a:srgbClr val="0000FF"/>
                </a:solidFill>
              </a:rPr>
              <a:t> </a:t>
            </a:r>
            <a:r>
              <a:rPr altLang="en-IN" lang="en-US">
                <a:solidFill>
                  <a:srgbClr val="0000FF"/>
                </a:solidFill>
              </a:rPr>
              <a:t> </a:t>
            </a:r>
            <a:r>
              <a:rPr altLang="en-IN" lang="en-US">
                <a:solidFill>
                  <a:srgbClr val="0000FF"/>
                </a:solidFill>
              </a:rPr>
              <a:t> </a:t>
            </a:r>
            <a:r>
              <a:rPr altLang="en-IN" lang="en-US">
                <a:solidFill>
                  <a:srgbClr val="0000FF"/>
                </a:solidFill>
              </a:rPr>
              <a:t> </a:t>
            </a:r>
            <a:r>
              <a:rPr altLang="en-IN" lang="en-US">
                <a:solidFill>
                  <a:srgbClr val="0000FF"/>
                </a:solidFill>
              </a:rPr>
              <a:t> </a:t>
            </a:r>
            <a:r>
              <a:rPr altLang="en-IN" lang="en-US">
                <a:solidFill>
                  <a:srgbClr val="0000FF"/>
                </a:solidFill>
              </a:rPr>
              <a:t> </a:t>
            </a:r>
            <a:r>
              <a:rPr altLang="en-IN" lang="en-US">
                <a:solidFill>
                  <a:srgbClr val="0000FF"/>
                </a:solidFill>
              </a:rPr>
              <a:t> </a:t>
            </a:r>
            <a:r>
              <a:rPr altLang="en-IN" lang="en-US">
                <a:solidFill>
                  <a:srgbClr val="0000FF"/>
                </a:solidFill>
              </a:rPr>
              <a:t> </a:t>
            </a:r>
            <a:r>
              <a:rPr altLang="en-IN" lang="en-US">
                <a:solidFill>
                  <a:srgbClr val="0000FF"/>
                </a:solidFill>
              </a:rPr>
              <a:t> </a:t>
            </a:r>
            <a:r>
              <a:rPr altLang="en-IN" lang="en-US">
                <a:solidFill>
                  <a:srgbClr val="0000FF"/>
                </a:solidFill>
              </a:rPr>
              <a:t> </a:t>
            </a:r>
            <a:r>
              <a:rPr altLang="en-IN" lang="en-US">
                <a:solidFill>
                  <a:srgbClr val="0000FF"/>
                </a:solidFill>
              </a:rPr>
              <a:t> </a:t>
            </a:r>
            <a:r>
              <a:rPr altLang="en-IN" lang="en-US">
                <a:solidFill>
                  <a:srgbClr val="0000FF"/>
                </a:solidFill>
              </a:rPr>
              <a:t> </a:t>
            </a:r>
            <a:r>
              <a:rPr altLang="en-IN" lang="en-US">
                <a:solidFill>
                  <a:srgbClr val="0000FF"/>
                </a:solidFill>
              </a:rPr>
              <a:t> </a:t>
            </a:r>
            <a:r>
              <a:rPr altLang="en-IN" lang="en-US">
                <a:solidFill>
                  <a:srgbClr val="0000FF"/>
                </a:solidFill>
              </a:rPr>
              <a:t> </a:t>
            </a:r>
            <a:r>
              <a:rPr altLang="en-IN" lang="en-US">
                <a:solidFill>
                  <a:srgbClr val="0000FF"/>
                </a:solidFill>
              </a:rPr>
              <a:t> </a:t>
            </a:r>
            <a:r>
              <a:rPr altLang="en-IN" lang="en-US">
                <a:solidFill>
                  <a:srgbClr val="0000FF"/>
                </a:solidFill>
              </a:rPr>
              <a:t> </a:t>
            </a:r>
            <a:r>
              <a:rPr altLang="en-IN" lang="en-US">
                <a:solidFill>
                  <a:srgbClr val="0000FF"/>
                </a:solidFill>
              </a:rPr>
              <a:t> </a:t>
            </a:r>
            <a:r>
              <a:rPr altLang="en-IN" lang="en-US">
                <a:solidFill>
                  <a:srgbClr val="0000FF"/>
                </a:solidFill>
              </a:rPr>
              <a:t> </a:t>
            </a:r>
            <a:r>
              <a:rPr altLang="en-IN" lang="en-US">
                <a:solidFill>
                  <a:srgbClr val="0000FF"/>
                </a:solidFill>
              </a:rPr>
              <a:t> </a:t>
            </a:r>
            <a:r>
              <a:rPr altLang="en-IN" lang="en-US">
                <a:solidFill>
                  <a:srgbClr val="0000FF"/>
                </a:solidFill>
              </a:rPr>
              <a:t> </a:t>
            </a:r>
            <a:r>
              <a:rPr altLang="en-IN" lang="en-US">
                <a:solidFill>
                  <a:srgbClr val="0000FF"/>
                </a:solidFill>
              </a:rPr>
              <a:t> </a:t>
            </a:r>
            <a:r>
              <a:rPr altLang="en-IN" lang="en-US">
                <a:solidFill>
                  <a:srgbClr val="0000FF"/>
                </a:solidFill>
              </a:rPr>
              <a:t> </a:t>
            </a:r>
            <a:r>
              <a:rPr altLang="en-IN" lang="en-US">
                <a:solidFill>
                  <a:srgbClr val="0000FF"/>
                </a:solidFill>
              </a:rPr>
              <a:t> </a:t>
            </a:r>
            <a:r>
              <a:rPr altLang="en-IN" lang="en-US">
                <a:solidFill>
                  <a:srgbClr val="0000FF"/>
                </a:solidFill>
              </a:rPr>
              <a:t> </a:t>
            </a:r>
            <a:r>
              <a:rPr altLang="en-IN" lang="en-US">
                <a:solidFill>
                  <a:srgbClr val="0000FF"/>
                </a:solidFill>
              </a:rPr>
              <a:t> </a:t>
            </a:r>
            <a:r>
              <a:rPr altLang="en-IN" lang="en-US">
                <a:solidFill>
                  <a:srgbClr val="0000FF"/>
                </a:solidFill>
              </a:rPr>
              <a:t> </a:t>
            </a:r>
            <a:r>
              <a:rPr altLang="en-IN" lang="en-US">
                <a:solidFill>
                  <a:srgbClr val="0000FF"/>
                </a:solidFill>
              </a:rPr>
              <a:t> </a:t>
            </a:r>
            <a:r>
              <a:rPr altLang="en-IN" lang="en-US">
                <a:solidFill>
                  <a:srgbClr val="0000FF"/>
                </a:solidFill>
              </a:rPr>
              <a:t> </a:t>
            </a:r>
            <a:r>
              <a:rPr altLang="en-IN" lang="en-US">
                <a:solidFill>
                  <a:srgbClr val="0000FF"/>
                </a:solidFill>
              </a:rPr>
              <a:t>aqueous</a:t>
            </a:r>
            <a:r>
              <a:rPr altLang="en-IN" lang="en-US">
                <a:solidFill>
                  <a:srgbClr val="0000FF"/>
                </a:solidFill>
              </a:rPr>
              <a:t> </a:t>
            </a:r>
            <a:r>
              <a:rPr altLang="en-IN" lang="en-US">
                <a:solidFill>
                  <a:srgbClr val="0000FF"/>
                </a:solidFill>
              </a:rPr>
              <a:t>s</a:t>
            </a:r>
            <a:r>
              <a:rPr altLang="en-IN" lang="en-US">
                <a:solidFill>
                  <a:srgbClr val="0000FF"/>
                </a:solidFill>
              </a:rPr>
              <a:t>o</a:t>
            </a:r>
            <a:r>
              <a:rPr altLang="en-IN" lang="en-US">
                <a:solidFill>
                  <a:srgbClr val="0000FF"/>
                </a:solidFill>
              </a:rPr>
              <a:t>l</a:t>
            </a:r>
            <a:r>
              <a:rPr altLang="en-IN" lang="en-US">
                <a:solidFill>
                  <a:srgbClr val="0000FF"/>
                </a:solidFill>
              </a:rPr>
              <a:t>u</a:t>
            </a:r>
            <a:r>
              <a:rPr altLang="en-IN" lang="en-US">
                <a:solidFill>
                  <a:srgbClr val="0000FF"/>
                </a:solidFill>
              </a:rPr>
              <a:t>t</a:t>
            </a:r>
            <a:r>
              <a:rPr altLang="en-IN" lang="en-US">
                <a:solidFill>
                  <a:srgbClr val="0000FF"/>
                </a:solidFill>
              </a:rPr>
              <a:t>i</a:t>
            </a:r>
            <a:r>
              <a:rPr altLang="en-IN" lang="en-US">
                <a:solidFill>
                  <a:srgbClr val="0000FF"/>
                </a:solidFill>
              </a:rPr>
              <a:t>o</a:t>
            </a:r>
            <a:r>
              <a:rPr altLang="en-IN" lang="en-US">
                <a:solidFill>
                  <a:srgbClr val="0000FF"/>
                </a:solidFill>
              </a:rPr>
              <a:t>n</a:t>
            </a:r>
            <a:r>
              <a:rPr altLang="en-IN" lang="en-US">
                <a:solidFill>
                  <a:srgbClr val="0000FF"/>
                </a:solidFill>
              </a:rPr>
              <a:t> </a:t>
            </a:r>
            <a:r>
              <a:rPr altLang="en-IN" lang="en-US">
                <a:solidFill>
                  <a:srgbClr val="0000FF"/>
                </a:solidFill>
              </a:rPr>
              <a:t>d</a:t>
            </a:r>
            <a:r>
              <a:rPr altLang="en-IN" lang="en-US">
                <a:solidFill>
                  <a:srgbClr val="0000FF"/>
                </a:solidFill>
              </a:rPr>
              <a:t>u</a:t>
            </a:r>
            <a:r>
              <a:rPr altLang="en-IN" lang="en-US">
                <a:solidFill>
                  <a:srgbClr val="0000FF"/>
                </a:solidFill>
              </a:rPr>
              <a:t>e</a:t>
            </a:r>
            <a:r>
              <a:rPr altLang="en-IN" lang="en-US">
                <a:solidFill>
                  <a:srgbClr val="0000FF"/>
                </a:solidFill>
              </a:rPr>
              <a:t> </a:t>
            </a:r>
            <a:r>
              <a:rPr altLang="en-IN" lang="en-US">
                <a:solidFill>
                  <a:srgbClr val="0000FF"/>
                </a:solidFill>
              </a:rPr>
              <a:t>t</a:t>
            </a:r>
            <a:r>
              <a:rPr altLang="en-IN" lang="en-US">
                <a:solidFill>
                  <a:srgbClr val="0000FF"/>
                </a:solidFill>
              </a:rPr>
              <a:t>o</a:t>
            </a:r>
            <a:r>
              <a:rPr altLang="en-IN" lang="en-US">
                <a:solidFill>
                  <a:srgbClr val="0000FF"/>
                </a:solidFill>
              </a:rPr>
              <a:t> </a:t>
            </a:r>
            <a:r>
              <a:rPr altLang="en-IN" lang="en-US">
                <a:solidFill>
                  <a:srgbClr val="0000FF"/>
                </a:solidFill>
              </a:rPr>
              <a:t> </a:t>
            </a:r>
            <a:r>
              <a:rPr altLang="en-IN" lang="en-US">
                <a:solidFill>
                  <a:srgbClr val="0000FF"/>
                </a:solidFill>
              </a:rPr>
              <a:t> </a:t>
            </a:r>
            <a:r>
              <a:rPr altLang="en-IN" lang="en-US">
                <a:solidFill>
                  <a:srgbClr val="0000FF"/>
                </a:solidFill>
              </a:rPr>
              <a:t> </a:t>
            </a:r>
            <a:r>
              <a:rPr altLang="en-IN" lang="en-US">
                <a:solidFill>
                  <a:srgbClr val="0000FF"/>
                </a:solidFill>
              </a:rPr>
              <a:t> </a:t>
            </a:r>
            <a:r>
              <a:rPr altLang="en-IN" lang="en-US">
                <a:solidFill>
                  <a:srgbClr val="0000FF"/>
                </a:solidFill>
              </a:rPr>
              <a:t> </a:t>
            </a:r>
            <a:r>
              <a:rPr altLang="en-IN" lang="en-US">
                <a:solidFill>
                  <a:srgbClr val="0000FF"/>
                </a:solidFill>
              </a:rPr>
              <a:t> </a:t>
            </a:r>
            <a:r>
              <a:rPr altLang="en-IN" lang="en-US">
                <a:solidFill>
                  <a:srgbClr val="0000FF"/>
                </a:solidFill>
              </a:rPr>
              <a:t> </a:t>
            </a:r>
            <a:r>
              <a:rPr altLang="en-IN" lang="en-US">
                <a:solidFill>
                  <a:srgbClr val="0000FF"/>
                </a:solidFill>
              </a:rPr>
              <a:t> </a:t>
            </a:r>
            <a:r>
              <a:rPr altLang="en-IN" lang="en-US">
                <a:solidFill>
                  <a:srgbClr val="0000FF"/>
                </a:solidFill>
              </a:rPr>
              <a:t> </a:t>
            </a:r>
            <a:r>
              <a:rPr altLang="en-IN" lang="en-US">
                <a:solidFill>
                  <a:srgbClr val="0000FF"/>
                </a:solidFill>
              </a:rPr>
              <a:t> </a:t>
            </a:r>
            <a:r>
              <a:rPr altLang="en-IN" lang="en-US">
                <a:solidFill>
                  <a:srgbClr val="0000FF"/>
                </a:solidFill>
              </a:rPr>
              <a:t> </a:t>
            </a:r>
            <a:r>
              <a:rPr altLang="en-IN" lang="en-US">
                <a:solidFill>
                  <a:srgbClr val="0000FF"/>
                </a:solidFill>
              </a:rPr>
              <a:t> </a:t>
            </a:r>
            <a:r>
              <a:rPr altLang="en-IN" lang="en-US">
                <a:solidFill>
                  <a:srgbClr val="0000FF"/>
                </a:solidFill>
              </a:rPr>
              <a:t> </a:t>
            </a:r>
            <a:r>
              <a:rPr altLang="en-IN" lang="en-US">
                <a:solidFill>
                  <a:srgbClr val="0000FF"/>
                </a:solidFill>
              </a:rPr>
              <a:t> </a:t>
            </a:r>
            <a:r>
              <a:rPr altLang="en-IN" lang="en-US">
                <a:solidFill>
                  <a:srgbClr val="0000FF"/>
                </a:solidFill>
              </a:rPr>
              <a:t> </a:t>
            </a:r>
            <a:r>
              <a:rPr altLang="en-IN" lang="en-US">
                <a:solidFill>
                  <a:srgbClr val="0000FF"/>
                </a:solidFill>
              </a:rPr>
              <a:t> </a:t>
            </a:r>
            <a:r>
              <a:rPr altLang="en-IN" lang="en-US">
                <a:solidFill>
                  <a:srgbClr val="0000FF"/>
                </a:solidFill>
              </a:rPr>
              <a:t> </a:t>
            </a:r>
            <a:r>
              <a:rPr altLang="en-IN" lang="en-US">
                <a:solidFill>
                  <a:srgbClr val="0000FF"/>
                </a:solidFill>
              </a:rPr>
              <a:t> </a:t>
            </a:r>
            <a:r>
              <a:rPr altLang="en-IN" lang="en-US">
                <a:solidFill>
                  <a:srgbClr val="0000FF"/>
                </a:solidFill>
              </a:rPr>
              <a:t> </a:t>
            </a:r>
            <a:r>
              <a:rPr altLang="en-IN" lang="en-US">
                <a:solidFill>
                  <a:srgbClr val="0000FF"/>
                </a:solidFill>
              </a:rPr>
              <a:t> </a:t>
            </a:r>
            <a:r>
              <a:rPr altLang="en-IN" lang="en-US">
                <a:solidFill>
                  <a:srgbClr val="0000FF"/>
                </a:solidFill>
              </a:rPr>
              <a:t> </a:t>
            </a:r>
            <a:r>
              <a:rPr altLang="en-IN" lang="en-US">
                <a:solidFill>
                  <a:srgbClr val="0000FF"/>
                </a:solidFill>
              </a:rPr>
              <a:t> </a:t>
            </a:r>
            <a:r>
              <a:rPr altLang="en-IN" lang="en-US">
                <a:solidFill>
                  <a:srgbClr val="0000FF"/>
                </a:solidFill>
              </a:rPr>
              <a:t> </a:t>
            </a:r>
            <a:r>
              <a:rPr altLang="en-IN" lang="en-US">
                <a:solidFill>
                  <a:srgbClr val="0000FF"/>
                </a:solidFill>
              </a:rPr>
              <a:t> </a:t>
            </a:r>
            <a:r>
              <a:rPr altLang="en-IN" lang="en-US">
                <a:solidFill>
                  <a:srgbClr val="0000FF"/>
                </a:solidFill>
              </a:rPr>
              <a:t> </a:t>
            </a:r>
            <a:r>
              <a:rPr altLang="en-IN" lang="en-US">
                <a:solidFill>
                  <a:srgbClr val="0000FF"/>
                </a:solidFill>
              </a:rPr>
              <a:t> </a:t>
            </a:r>
            <a:r>
              <a:rPr altLang="en-IN" lang="en-US">
                <a:solidFill>
                  <a:srgbClr val="0000FF"/>
                </a:solidFill>
              </a:rPr>
              <a:t> </a:t>
            </a:r>
            <a:r>
              <a:rPr altLang="en-IN" lang="en-US">
                <a:solidFill>
                  <a:srgbClr val="0000FF"/>
                </a:solidFill>
              </a:rPr>
              <a:t> </a:t>
            </a:r>
            <a:r>
              <a:rPr altLang="en-IN" lang="en-US">
                <a:solidFill>
                  <a:srgbClr val="0000FF"/>
                </a:solidFill>
              </a:rPr>
              <a:t> </a:t>
            </a:r>
            <a:r>
              <a:rPr altLang="en-IN" lang="en-US">
                <a:solidFill>
                  <a:srgbClr val="0000FF"/>
                </a:solidFill>
              </a:rPr>
              <a:t> </a:t>
            </a:r>
            <a:r>
              <a:rPr altLang="en-IN" lang="en-US">
                <a:solidFill>
                  <a:srgbClr val="0000FF"/>
                </a:solidFill>
              </a:rPr>
              <a:t> </a:t>
            </a:r>
            <a:r>
              <a:rPr altLang="en-IN" lang="en-US">
                <a:solidFill>
                  <a:srgbClr val="0000FF"/>
                </a:solidFill>
              </a:rPr>
              <a:t>p</a:t>
            </a:r>
            <a:r>
              <a:rPr altLang="en-IN" lang="en-US">
                <a:solidFill>
                  <a:srgbClr val="0000FF"/>
                </a:solidFill>
              </a:rPr>
              <a:t>r</a:t>
            </a:r>
            <a:r>
              <a:rPr altLang="en-IN" lang="en-US">
                <a:solidFill>
                  <a:srgbClr val="0000FF"/>
                </a:solidFill>
              </a:rPr>
              <a:t>e</a:t>
            </a:r>
            <a:r>
              <a:rPr altLang="en-IN" lang="en-US">
                <a:solidFill>
                  <a:srgbClr val="0000FF"/>
                </a:solidFill>
              </a:rPr>
              <a:t>s</a:t>
            </a:r>
            <a:r>
              <a:rPr altLang="en-IN" lang="en-US">
                <a:solidFill>
                  <a:srgbClr val="0000FF"/>
                </a:solidFill>
              </a:rPr>
              <a:t>e</a:t>
            </a:r>
            <a:r>
              <a:rPr altLang="en-IN" lang="en-US">
                <a:solidFill>
                  <a:srgbClr val="0000FF"/>
                </a:solidFill>
              </a:rPr>
              <a:t>n</a:t>
            </a:r>
            <a:r>
              <a:rPr altLang="en-IN" lang="en-US">
                <a:solidFill>
                  <a:srgbClr val="0000FF"/>
                </a:solidFill>
              </a:rPr>
              <a:t>c</a:t>
            </a:r>
            <a:r>
              <a:rPr altLang="en-IN" lang="en-US">
                <a:solidFill>
                  <a:srgbClr val="0000FF"/>
                </a:solidFill>
              </a:rPr>
              <a:t>e</a:t>
            </a:r>
            <a:r>
              <a:rPr altLang="en-IN" lang="en-US">
                <a:solidFill>
                  <a:srgbClr val="0000FF"/>
                </a:solidFill>
              </a:rPr>
              <a:t> </a:t>
            </a:r>
            <a:r>
              <a:rPr altLang="en-IN" lang="en-US">
                <a:solidFill>
                  <a:srgbClr val="0000FF"/>
                </a:solidFill>
              </a:rPr>
              <a:t>o</a:t>
            </a:r>
            <a:r>
              <a:rPr altLang="en-IN" lang="en-US">
                <a:solidFill>
                  <a:srgbClr val="0000FF"/>
                </a:solidFill>
              </a:rPr>
              <a:t>f</a:t>
            </a:r>
            <a:r>
              <a:rPr altLang="en-IN" lang="en-US">
                <a:solidFill>
                  <a:srgbClr val="0000FF"/>
                </a:solidFill>
              </a:rPr>
              <a:t> </a:t>
            </a:r>
            <a:r>
              <a:rPr altLang="en-IN" lang="en-US">
                <a:solidFill>
                  <a:srgbClr val="0000FF"/>
                </a:solidFill>
              </a:rPr>
              <a:t>i</a:t>
            </a:r>
            <a:r>
              <a:rPr altLang="en-IN" lang="en-US">
                <a:solidFill>
                  <a:srgbClr val="0000FF"/>
                </a:solidFill>
              </a:rPr>
              <a:t>o</a:t>
            </a:r>
            <a:r>
              <a:rPr altLang="en-IN" lang="en-US">
                <a:solidFill>
                  <a:srgbClr val="0000FF"/>
                </a:solidFill>
              </a:rPr>
              <a:t>n</a:t>
            </a:r>
            <a:r>
              <a:rPr altLang="en-IN" lang="en-US">
                <a:solidFill>
                  <a:srgbClr val="0000FF"/>
                </a:solidFill>
              </a:rPr>
              <a:t>s</a:t>
            </a:r>
            <a:r>
              <a:rPr altLang="en-IN" lang="en-US">
                <a:solidFill>
                  <a:srgbClr val="0000FF"/>
                </a:solidFill>
              </a:rPr>
              <a:t> </a:t>
            </a:r>
            <a:r>
              <a:rPr altLang="en-IN" lang="en-US"/>
              <a:t>a</a:t>
            </a:r>
            <a:r>
              <a:rPr altLang="en-IN" lang="en-US"/>
              <a:t>r</a:t>
            </a:r>
            <a:r>
              <a:rPr altLang="en-IN" lang="en-US"/>
              <a:t>e</a:t>
            </a:r>
            <a:r>
              <a:rPr altLang="en-IN" lang="en-US"/>
              <a:t> </a:t>
            </a:r>
            <a:r>
              <a:rPr altLang="en-IN" lang="en-US"/>
              <a:t>c</a:t>
            </a:r>
            <a:r>
              <a:rPr altLang="en-IN" lang="en-US"/>
              <a:t>a</a:t>
            </a:r>
            <a:r>
              <a:rPr altLang="en-IN" lang="en-US"/>
              <a:t>l</a:t>
            </a:r>
            <a:r>
              <a:rPr altLang="en-IN" lang="en-US"/>
              <a:t>l</a:t>
            </a:r>
            <a:r>
              <a:rPr altLang="en-IN" lang="en-US"/>
              <a:t>e</a:t>
            </a:r>
            <a:r>
              <a:rPr altLang="en-IN" lang="en-US"/>
              <a:t>d</a:t>
            </a:r>
            <a:r>
              <a:rPr altLang="en-IN" lang="en-US"/>
              <a:t> </a:t>
            </a:r>
            <a:r>
              <a:rPr altLang="en-IN" lang="en-US"/>
              <a:t> </a:t>
            </a:r>
            <a:r>
              <a:rPr altLang="en-IN" lang="en-US"/>
              <a:t> </a:t>
            </a:r>
            <a:r>
              <a:rPr altLang="en-IN" lang="en-US"/>
              <a:t> </a:t>
            </a:r>
            <a:r>
              <a:rPr altLang="en-IN" lang="en-US"/>
              <a:t> </a:t>
            </a:r>
            <a:r>
              <a:rPr altLang="en-IN" lang="en-US"/>
              <a:t> </a:t>
            </a:r>
            <a:r>
              <a:rPr altLang="en-IN" lang="en-US"/>
              <a:t> </a:t>
            </a:r>
            <a:r>
              <a:rPr altLang="en-IN" lang="en-US"/>
              <a:t> </a:t>
            </a:r>
            <a:r>
              <a:rPr altLang="en-IN" lang="en-US"/>
              <a:t> </a:t>
            </a:r>
            <a:r>
              <a:rPr altLang="en-IN" lang="en-US"/>
              <a:t> </a:t>
            </a:r>
            <a:r>
              <a:rPr altLang="en-IN" lang="en-US"/>
              <a:t> </a:t>
            </a:r>
            <a:r>
              <a:rPr altLang="en-IN" lang="en-US"/>
              <a:t> </a:t>
            </a:r>
            <a:r>
              <a:rPr altLang="en-IN" lang="en-US"/>
              <a:t> </a:t>
            </a:r>
            <a:r>
              <a:rPr altLang="en-IN" lang="en-US"/>
              <a:t> </a:t>
            </a:r>
            <a:r>
              <a:rPr altLang="en-IN" lang="en-US"/>
              <a:t> </a:t>
            </a:r>
            <a:r>
              <a:rPr altLang="en-IN" lang="en-US"/>
              <a:t> </a:t>
            </a:r>
            <a:r>
              <a:rPr altLang="en-IN" lang="en-US"/>
              <a:t> </a:t>
            </a:r>
            <a:r>
              <a:rPr altLang="en-IN" lang="en-US"/>
              <a:t> </a:t>
            </a:r>
            <a:r>
              <a:rPr altLang="en-IN" lang="en-US"/>
              <a:t> </a:t>
            </a:r>
            <a:r>
              <a:rPr altLang="en-IN" lang="en-US"/>
              <a:t> </a:t>
            </a:r>
            <a:r>
              <a:rPr altLang="en-IN" lang="en-US"/>
              <a:t> </a:t>
            </a:r>
            <a:r>
              <a:rPr altLang="en-IN" lang="en-US"/>
              <a:t> </a:t>
            </a:r>
            <a:r>
              <a:rPr altLang="en-IN" lang="en-US"/>
              <a:t> </a:t>
            </a:r>
            <a:r>
              <a:rPr altLang="en-IN" lang="en-US"/>
              <a:t> </a:t>
            </a:r>
            <a:r>
              <a:rPr altLang="en-IN" lang="en-US"/>
              <a:t> </a:t>
            </a:r>
            <a:r>
              <a:rPr altLang="en-IN" lang="en-US"/>
              <a:t> </a:t>
            </a:r>
            <a:r>
              <a:rPr altLang="en-IN" lang="en-US"/>
              <a:t> </a:t>
            </a:r>
            <a:r>
              <a:rPr altLang="en-IN" lang="en-US"/>
              <a:t> </a:t>
            </a:r>
            <a:r>
              <a:rPr altLang="en-IN" lang="en-US"/>
              <a:t> </a:t>
            </a:r>
            <a:r>
              <a:rPr altLang="en-IN" lang="en-US"/>
              <a:t> </a:t>
            </a:r>
            <a:r>
              <a:rPr altLang="en-IN" lang="en-US"/>
              <a:t> </a:t>
            </a:r>
            <a:r>
              <a:rPr altLang="en-IN" lang="en-US"/>
              <a:t> </a:t>
            </a:r>
            <a:r>
              <a:rPr altLang="en-IN" lang="en-US"/>
              <a:t> </a:t>
            </a:r>
            <a:r>
              <a:rPr altLang="en-IN" lang="en-US"/>
              <a:t> </a:t>
            </a:r>
            <a:r>
              <a:rPr altLang="en-IN" lang="en-US"/>
              <a:t>a</a:t>
            </a:r>
            <a:r>
              <a:rPr altLang="en-IN" lang="en-US"/>
              <a:t>s</a:t>
            </a:r>
            <a:r>
              <a:rPr altLang="en-IN" lang="en-US"/>
              <a:t> </a:t>
            </a:r>
            <a:r>
              <a:rPr altLang="en-IN" lang="en-US"/>
              <a:t>e</a:t>
            </a:r>
            <a:r>
              <a:rPr altLang="en-IN" lang="en-US"/>
              <a:t>l</a:t>
            </a:r>
            <a:r>
              <a:rPr altLang="en-IN" lang="en-US"/>
              <a:t>e</a:t>
            </a:r>
            <a:r>
              <a:rPr altLang="en-IN" lang="en-US"/>
              <a:t>c</a:t>
            </a:r>
            <a:r>
              <a:rPr altLang="en-IN" lang="en-US"/>
              <a:t>t</a:t>
            </a:r>
            <a:r>
              <a:rPr altLang="en-IN" lang="en-US"/>
              <a:t>r</a:t>
            </a:r>
            <a:r>
              <a:rPr altLang="en-IN" lang="en-US"/>
              <a:t>o</a:t>
            </a:r>
            <a:r>
              <a:rPr altLang="en-IN" lang="en-US"/>
              <a:t>l</a:t>
            </a:r>
            <a:r>
              <a:rPr altLang="en-IN" lang="en-US"/>
              <a:t>y</a:t>
            </a:r>
            <a:r>
              <a:rPr altLang="en-IN" lang="en-US"/>
              <a:t>t</a:t>
            </a:r>
            <a:r>
              <a:rPr altLang="en-IN" lang="en-US"/>
              <a:t>e</a:t>
            </a:r>
            <a:r>
              <a:rPr altLang="en-IN" lang="en-US"/>
              <a:t>s</a:t>
            </a:r>
            <a:r>
              <a:rPr altLang="en-IN" lang="en-US"/>
              <a:t>.</a:t>
            </a:r>
            <a:r>
              <a:rPr altLang="en-IN" lang="en-US"/>
              <a:t> </a:t>
            </a:r>
            <a:endParaRPr lang="en-GB"/>
          </a:p>
          <a:p>
            <a:endParaRPr lang="en-GB"/>
          </a:p>
          <a:p>
            <a:r>
              <a:rPr altLang="en-IN" lang="en-US"/>
              <a:t>e</a:t>
            </a:r>
            <a:r>
              <a:rPr altLang="en-IN" lang="en-US"/>
              <a:t>.</a:t>
            </a:r>
            <a:r>
              <a:rPr altLang="en-IN" lang="en-US"/>
              <a:t> </a:t>
            </a:r>
            <a:r>
              <a:rPr altLang="en-IN" lang="en-US"/>
              <a:t>g</a:t>
            </a:r>
            <a:r>
              <a:rPr altLang="en-IN" lang="en-US"/>
              <a:t>.</a:t>
            </a:r>
            <a:r>
              <a:rPr altLang="en-IN" lang="en-US"/>
              <a:t> </a:t>
            </a:r>
            <a:r>
              <a:rPr altLang="en-IN" lang="en-US"/>
              <a:t>A</a:t>
            </a:r>
            <a:r>
              <a:rPr altLang="en-IN" lang="en-US"/>
              <a:t>c</a:t>
            </a:r>
            <a:r>
              <a:rPr altLang="en-IN" lang="en-US"/>
              <a:t>i</a:t>
            </a:r>
            <a:r>
              <a:rPr altLang="en-IN" lang="en-US"/>
              <a:t>d</a:t>
            </a:r>
            <a:r>
              <a:rPr altLang="en-IN" lang="en-US"/>
              <a:t>s</a:t>
            </a:r>
            <a:r>
              <a:rPr altLang="en-IN" lang="en-US"/>
              <a:t>,</a:t>
            </a:r>
            <a:r>
              <a:rPr altLang="en-IN" lang="en-US"/>
              <a:t> </a:t>
            </a:r>
            <a:r>
              <a:rPr altLang="en-IN" lang="en-US"/>
              <a:t>B</a:t>
            </a:r>
            <a:r>
              <a:rPr altLang="en-IN" lang="en-US"/>
              <a:t>a</a:t>
            </a:r>
            <a:r>
              <a:rPr altLang="en-IN" lang="en-US"/>
              <a:t>s</a:t>
            </a:r>
            <a:r>
              <a:rPr altLang="en-IN" lang="en-US"/>
              <a:t>e</a:t>
            </a:r>
            <a:r>
              <a:rPr altLang="en-IN" lang="en-US"/>
              <a:t>s</a:t>
            </a:r>
            <a:r>
              <a:rPr altLang="en-IN" lang="en-US"/>
              <a:t> </a:t>
            </a:r>
            <a:r>
              <a:rPr altLang="en-IN" lang="en-US"/>
              <a:t>a</a:t>
            </a:r>
            <a:r>
              <a:rPr altLang="en-IN" lang="en-US"/>
              <a:t>n</a:t>
            </a:r>
            <a:r>
              <a:rPr altLang="en-IN" lang="en-US"/>
              <a:t>d</a:t>
            </a:r>
            <a:r>
              <a:rPr altLang="en-IN" lang="en-US"/>
              <a:t> </a:t>
            </a:r>
            <a:r>
              <a:rPr altLang="en-IN" lang="en-US"/>
              <a:t>s</a:t>
            </a:r>
            <a:r>
              <a:rPr altLang="en-IN" lang="en-US"/>
              <a:t>a</a:t>
            </a:r>
            <a:r>
              <a:rPr altLang="en-IN" lang="en-US"/>
              <a:t>l</a:t>
            </a:r>
            <a:r>
              <a:rPr altLang="en-IN" lang="en-US"/>
              <a:t>t</a:t>
            </a:r>
            <a:r>
              <a:rPr altLang="en-IN" lang="en-US"/>
              <a:t>s</a:t>
            </a:r>
            <a:endParaRPr lang="en-GB"/>
          </a:p>
        </p:txBody>
      </p:sp>
      <p:pic>
        <p:nvPicPr>
          <p:cNvPr id="2097155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5496771" y="1370834"/>
            <a:ext cx="3647229" cy="4399146"/>
          </a:xfrm>
          <a:prstGeom prst="rect"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4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2" name="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en-IN" b="1" lang="en-US">
                <a:solidFill>
                  <a:srgbClr val="C00000"/>
                </a:solidFill>
              </a:rPr>
              <a:t>2</a:t>
            </a:r>
            <a:r>
              <a:rPr altLang="en-IN" b="1" lang="en-US">
                <a:solidFill>
                  <a:srgbClr val="C00000"/>
                </a:solidFill>
              </a:rPr>
              <a:t>.</a:t>
            </a:r>
            <a:r>
              <a:rPr altLang="en-IN" b="1" lang="en-US">
                <a:solidFill>
                  <a:srgbClr val="C00000"/>
                </a:solidFill>
              </a:rPr>
              <a:t> </a:t>
            </a:r>
            <a:r>
              <a:rPr altLang="en-IN" b="1" lang="en-US">
                <a:solidFill>
                  <a:srgbClr val="C00000"/>
                </a:solidFill>
              </a:rPr>
              <a:t>N</a:t>
            </a:r>
            <a:r>
              <a:rPr altLang="en-IN" b="1" lang="en-US">
                <a:solidFill>
                  <a:srgbClr val="C00000"/>
                </a:solidFill>
              </a:rPr>
              <a:t>a</a:t>
            </a:r>
            <a:r>
              <a:rPr altLang="en-IN" b="1" lang="en-US">
                <a:solidFill>
                  <a:srgbClr val="C00000"/>
                </a:solidFill>
              </a:rPr>
              <a:t>t</a:t>
            </a:r>
            <a:r>
              <a:rPr altLang="en-IN" b="1" lang="en-US">
                <a:solidFill>
                  <a:srgbClr val="C00000"/>
                </a:solidFill>
              </a:rPr>
              <a:t>u</a:t>
            </a:r>
            <a:r>
              <a:rPr altLang="en-IN" b="1" lang="en-US">
                <a:solidFill>
                  <a:srgbClr val="C00000"/>
                </a:solidFill>
              </a:rPr>
              <a:t>r</a:t>
            </a:r>
            <a:r>
              <a:rPr altLang="en-IN" b="1" lang="en-US">
                <a:solidFill>
                  <a:srgbClr val="C00000"/>
                </a:solidFill>
              </a:rPr>
              <a:t>e</a:t>
            </a:r>
            <a:r>
              <a:rPr altLang="en-IN" b="1" lang="en-US">
                <a:solidFill>
                  <a:srgbClr val="C00000"/>
                </a:solidFill>
              </a:rPr>
              <a:t> </a:t>
            </a:r>
            <a:r>
              <a:rPr altLang="en-IN" b="1" lang="en-US">
                <a:solidFill>
                  <a:srgbClr val="C00000"/>
                </a:solidFill>
              </a:rPr>
              <a:t>o</a:t>
            </a:r>
            <a:r>
              <a:rPr altLang="en-IN" b="1" lang="en-US">
                <a:solidFill>
                  <a:srgbClr val="C00000"/>
                </a:solidFill>
              </a:rPr>
              <a:t>f</a:t>
            </a:r>
            <a:r>
              <a:rPr altLang="en-IN" b="1" lang="en-US">
                <a:solidFill>
                  <a:srgbClr val="C00000"/>
                </a:solidFill>
              </a:rPr>
              <a:t> </a:t>
            </a:r>
            <a:r>
              <a:rPr altLang="en-IN" b="1" lang="en-US">
                <a:solidFill>
                  <a:srgbClr val="C00000"/>
                </a:solidFill>
              </a:rPr>
              <a:t>s</a:t>
            </a:r>
            <a:r>
              <a:rPr altLang="en-IN" b="1" lang="en-US">
                <a:solidFill>
                  <a:srgbClr val="C00000"/>
                </a:solidFill>
              </a:rPr>
              <a:t>o</a:t>
            </a:r>
            <a:r>
              <a:rPr altLang="en-IN" b="1" lang="en-US">
                <a:solidFill>
                  <a:srgbClr val="C00000"/>
                </a:solidFill>
              </a:rPr>
              <a:t>l</a:t>
            </a:r>
            <a:r>
              <a:rPr altLang="en-IN" b="1" lang="en-US">
                <a:solidFill>
                  <a:srgbClr val="C00000"/>
                </a:solidFill>
              </a:rPr>
              <a:t>v</a:t>
            </a:r>
            <a:r>
              <a:rPr altLang="en-IN" b="1" lang="en-US">
                <a:solidFill>
                  <a:srgbClr val="C00000"/>
                </a:solidFill>
              </a:rPr>
              <a:t>e</a:t>
            </a:r>
            <a:r>
              <a:rPr altLang="en-IN" b="1" lang="en-US">
                <a:solidFill>
                  <a:srgbClr val="C00000"/>
                </a:solidFill>
              </a:rPr>
              <a:t>n</a:t>
            </a:r>
            <a:r>
              <a:rPr altLang="en-IN" b="1" lang="en-US">
                <a:solidFill>
                  <a:srgbClr val="C00000"/>
                </a:solidFill>
              </a:rPr>
              <a:t>t</a:t>
            </a:r>
            <a:endParaRPr b="1" lang="en-GB">
              <a:solidFill>
                <a:srgbClr val="C00000"/>
              </a:solidFill>
            </a:endParaRPr>
          </a:p>
        </p:txBody>
      </p:sp>
      <p:sp>
        <p:nvSpPr>
          <p:cNvPr id="1048643" name="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altLang="en-IN" lang="en-US">
                <a:solidFill>
                  <a:srgbClr val="0000FF"/>
                </a:solidFill>
              </a:rPr>
              <a:t>Solvents </a:t>
            </a:r>
            <a:r>
              <a:rPr altLang="en-IN" lang="en-US">
                <a:solidFill>
                  <a:srgbClr val="0000FF"/>
                </a:solidFill>
              </a:rPr>
              <a:t>w</a:t>
            </a:r>
            <a:r>
              <a:rPr altLang="en-IN" lang="en-US">
                <a:solidFill>
                  <a:srgbClr val="0000FF"/>
                </a:solidFill>
              </a:rPr>
              <a:t>i</a:t>
            </a:r>
            <a:r>
              <a:rPr altLang="en-IN" lang="en-US">
                <a:solidFill>
                  <a:srgbClr val="0000FF"/>
                </a:solidFill>
              </a:rPr>
              <a:t>t</a:t>
            </a:r>
            <a:r>
              <a:rPr altLang="en-IN" lang="en-US">
                <a:solidFill>
                  <a:srgbClr val="0000FF"/>
                </a:solidFill>
              </a:rPr>
              <a:t>h</a:t>
            </a:r>
            <a:r>
              <a:rPr altLang="en-IN" lang="en-US">
                <a:solidFill>
                  <a:srgbClr val="0000FF"/>
                </a:solidFill>
              </a:rPr>
              <a:t> </a:t>
            </a:r>
            <a:r>
              <a:rPr altLang="en-IN" lang="en-US">
                <a:solidFill>
                  <a:srgbClr val="0000FF"/>
                </a:solidFill>
              </a:rPr>
              <a:t>h</a:t>
            </a:r>
            <a:r>
              <a:rPr altLang="en-IN" lang="en-US">
                <a:solidFill>
                  <a:srgbClr val="0000FF"/>
                </a:solidFill>
              </a:rPr>
              <a:t>i</a:t>
            </a:r>
            <a:r>
              <a:rPr altLang="en-IN" lang="en-US">
                <a:solidFill>
                  <a:srgbClr val="0000FF"/>
                </a:solidFill>
              </a:rPr>
              <a:t>g</a:t>
            </a:r>
            <a:r>
              <a:rPr altLang="en-IN" lang="en-US">
                <a:solidFill>
                  <a:srgbClr val="0000FF"/>
                </a:solidFill>
              </a:rPr>
              <a:t>h</a:t>
            </a:r>
            <a:r>
              <a:rPr altLang="en-IN" lang="en-US">
                <a:solidFill>
                  <a:srgbClr val="0000FF"/>
                </a:solidFill>
              </a:rPr>
              <a:t> </a:t>
            </a:r>
            <a:r>
              <a:rPr altLang="en-IN" lang="en-US">
                <a:solidFill>
                  <a:srgbClr val="0000FF"/>
                </a:solidFill>
              </a:rPr>
              <a:t>d</a:t>
            </a:r>
            <a:r>
              <a:rPr altLang="en-IN" lang="en-US">
                <a:solidFill>
                  <a:srgbClr val="0000FF"/>
                </a:solidFill>
              </a:rPr>
              <a:t>i</a:t>
            </a:r>
            <a:r>
              <a:rPr altLang="en-IN" lang="en-US">
                <a:solidFill>
                  <a:srgbClr val="0000FF"/>
                </a:solidFill>
              </a:rPr>
              <a:t>e</a:t>
            </a:r>
            <a:r>
              <a:rPr altLang="en-IN" lang="en-US">
                <a:solidFill>
                  <a:srgbClr val="0000FF"/>
                </a:solidFill>
              </a:rPr>
              <a:t>l</a:t>
            </a:r>
            <a:r>
              <a:rPr altLang="en-IN" lang="en-US">
                <a:solidFill>
                  <a:srgbClr val="0000FF"/>
                </a:solidFill>
              </a:rPr>
              <a:t>e</a:t>
            </a:r>
            <a:r>
              <a:rPr altLang="en-IN" lang="en-US">
                <a:solidFill>
                  <a:srgbClr val="0000FF"/>
                </a:solidFill>
              </a:rPr>
              <a:t>c</a:t>
            </a:r>
            <a:r>
              <a:rPr altLang="en-IN" lang="en-US">
                <a:solidFill>
                  <a:srgbClr val="0000FF"/>
                </a:solidFill>
              </a:rPr>
              <a:t>t</a:t>
            </a:r>
            <a:r>
              <a:rPr altLang="en-IN" lang="en-US">
                <a:solidFill>
                  <a:srgbClr val="0000FF"/>
                </a:solidFill>
              </a:rPr>
              <a:t>r</a:t>
            </a:r>
            <a:r>
              <a:rPr altLang="en-IN" lang="en-US">
                <a:solidFill>
                  <a:srgbClr val="0000FF"/>
                </a:solidFill>
              </a:rPr>
              <a:t>i</a:t>
            </a:r>
            <a:r>
              <a:rPr altLang="en-IN" lang="en-US">
                <a:solidFill>
                  <a:srgbClr val="0000FF"/>
                </a:solidFill>
              </a:rPr>
              <a:t>c</a:t>
            </a:r>
            <a:r>
              <a:rPr altLang="en-IN" lang="en-US">
                <a:solidFill>
                  <a:srgbClr val="0000FF"/>
                </a:solidFill>
              </a:rPr>
              <a:t> </a:t>
            </a:r>
            <a:r>
              <a:rPr altLang="en-IN" lang="en-US">
                <a:solidFill>
                  <a:srgbClr val="0000FF"/>
                </a:solidFill>
              </a:rPr>
              <a:t>c</a:t>
            </a:r>
            <a:r>
              <a:rPr altLang="en-IN" lang="en-US">
                <a:solidFill>
                  <a:srgbClr val="0000FF"/>
                </a:solidFill>
              </a:rPr>
              <a:t>o</a:t>
            </a:r>
            <a:r>
              <a:rPr altLang="en-IN" lang="en-US">
                <a:solidFill>
                  <a:srgbClr val="0000FF"/>
                </a:solidFill>
              </a:rPr>
              <a:t>n</a:t>
            </a:r>
            <a:r>
              <a:rPr altLang="en-IN" lang="en-US">
                <a:solidFill>
                  <a:srgbClr val="0000FF"/>
                </a:solidFill>
              </a:rPr>
              <a:t>s</a:t>
            </a:r>
            <a:r>
              <a:rPr altLang="en-IN" lang="en-US">
                <a:solidFill>
                  <a:srgbClr val="0000FF"/>
                </a:solidFill>
              </a:rPr>
              <a:t>t</a:t>
            </a:r>
            <a:r>
              <a:rPr altLang="en-IN" lang="en-US">
                <a:solidFill>
                  <a:srgbClr val="0000FF"/>
                </a:solidFill>
              </a:rPr>
              <a:t>a</a:t>
            </a:r>
            <a:r>
              <a:rPr altLang="en-IN" lang="en-US">
                <a:solidFill>
                  <a:srgbClr val="0000FF"/>
                </a:solidFill>
              </a:rPr>
              <a:t>n</a:t>
            </a:r>
            <a:r>
              <a:rPr altLang="en-IN" lang="en-US">
                <a:solidFill>
                  <a:srgbClr val="0000FF"/>
                </a:solidFill>
              </a:rPr>
              <a:t>t</a:t>
            </a:r>
            <a:r>
              <a:rPr altLang="en-IN" lang="en-US">
                <a:solidFill>
                  <a:srgbClr val="0000FF"/>
                </a:solidFill>
              </a:rPr>
              <a:t> </a:t>
            </a:r>
            <a:r>
              <a:rPr altLang="en-IN" lang="en-US">
                <a:solidFill>
                  <a:srgbClr val="0000FF"/>
                </a:solidFill>
              </a:rPr>
              <a:t>a</a:t>
            </a:r>
            <a:r>
              <a:rPr altLang="en-IN" lang="en-US">
                <a:solidFill>
                  <a:srgbClr val="0000FF"/>
                </a:solidFill>
              </a:rPr>
              <a:t>n</a:t>
            </a:r>
            <a:r>
              <a:rPr altLang="en-IN" lang="en-US">
                <a:solidFill>
                  <a:srgbClr val="0000FF"/>
                </a:solidFill>
              </a:rPr>
              <a:t>d</a:t>
            </a:r>
            <a:r>
              <a:rPr altLang="en-IN" lang="en-US">
                <a:solidFill>
                  <a:srgbClr val="0000FF"/>
                </a:solidFill>
              </a:rPr>
              <a:t> </a:t>
            </a:r>
            <a:r>
              <a:rPr altLang="en-IN" lang="en-US">
                <a:solidFill>
                  <a:srgbClr val="0000FF"/>
                </a:solidFill>
              </a:rPr>
              <a:t>h</a:t>
            </a:r>
            <a:r>
              <a:rPr altLang="en-IN" lang="en-US">
                <a:solidFill>
                  <a:srgbClr val="0000FF"/>
                </a:solidFill>
              </a:rPr>
              <a:t>i</a:t>
            </a:r>
            <a:r>
              <a:rPr altLang="en-IN" lang="en-US">
                <a:solidFill>
                  <a:srgbClr val="0000FF"/>
                </a:solidFill>
              </a:rPr>
              <a:t>g</a:t>
            </a:r>
            <a:r>
              <a:rPr altLang="en-IN" lang="en-US">
                <a:solidFill>
                  <a:srgbClr val="0000FF"/>
                </a:solidFill>
              </a:rPr>
              <a:t>h</a:t>
            </a:r>
            <a:r>
              <a:rPr altLang="en-IN" lang="en-US">
                <a:solidFill>
                  <a:srgbClr val="0000FF"/>
                </a:solidFill>
              </a:rPr>
              <a:t> </a:t>
            </a:r>
            <a:r>
              <a:rPr altLang="en-IN" lang="en-US">
                <a:solidFill>
                  <a:srgbClr val="0000FF"/>
                </a:solidFill>
              </a:rPr>
              <a:t>s</a:t>
            </a:r>
            <a:r>
              <a:rPr altLang="en-IN" lang="en-US">
                <a:solidFill>
                  <a:srgbClr val="0000FF"/>
                </a:solidFill>
              </a:rPr>
              <a:t>o</a:t>
            </a:r>
            <a:r>
              <a:rPr altLang="en-IN" lang="en-US">
                <a:solidFill>
                  <a:srgbClr val="0000FF"/>
                </a:solidFill>
              </a:rPr>
              <a:t>l</a:t>
            </a:r>
            <a:r>
              <a:rPr altLang="en-IN" lang="en-US">
                <a:solidFill>
                  <a:srgbClr val="0000FF"/>
                </a:solidFill>
              </a:rPr>
              <a:t>v</a:t>
            </a:r>
            <a:r>
              <a:rPr altLang="en-IN" lang="en-US">
                <a:solidFill>
                  <a:srgbClr val="0000FF"/>
                </a:solidFill>
              </a:rPr>
              <a:t>a</a:t>
            </a:r>
            <a:r>
              <a:rPr altLang="en-IN" lang="en-US">
                <a:solidFill>
                  <a:srgbClr val="0000FF"/>
                </a:solidFill>
              </a:rPr>
              <a:t>t</a:t>
            </a:r>
            <a:r>
              <a:rPr altLang="en-IN" lang="en-US">
                <a:solidFill>
                  <a:srgbClr val="0000FF"/>
                </a:solidFill>
              </a:rPr>
              <a:t>i</a:t>
            </a:r>
            <a:r>
              <a:rPr altLang="en-IN" lang="en-US">
                <a:solidFill>
                  <a:srgbClr val="0000FF"/>
                </a:solidFill>
              </a:rPr>
              <a:t>n</a:t>
            </a:r>
            <a:r>
              <a:rPr altLang="en-IN" lang="en-US">
                <a:solidFill>
                  <a:srgbClr val="0000FF"/>
                </a:solidFill>
              </a:rPr>
              <a:t>g</a:t>
            </a:r>
            <a:r>
              <a:rPr altLang="en-IN" lang="en-US">
                <a:solidFill>
                  <a:srgbClr val="0000FF"/>
                </a:solidFill>
              </a:rPr>
              <a:t> </a:t>
            </a:r>
            <a:r>
              <a:rPr altLang="en-IN" lang="en-US">
                <a:solidFill>
                  <a:srgbClr val="0000FF"/>
                </a:solidFill>
              </a:rPr>
              <a:t>p</a:t>
            </a:r>
            <a:r>
              <a:rPr altLang="en-IN" lang="en-US">
                <a:solidFill>
                  <a:srgbClr val="0000FF"/>
                </a:solidFill>
              </a:rPr>
              <a:t>o</a:t>
            </a:r>
            <a:r>
              <a:rPr altLang="en-IN" lang="en-US">
                <a:solidFill>
                  <a:srgbClr val="0000FF"/>
                </a:solidFill>
              </a:rPr>
              <a:t>w</a:t>
            </a:r>
            <a:r>
              <a:rPr altLang="en-IN" lang="en-US">
                <a:solidFill>
                  <a:srgbClr val="0000FF"/>
                </a:solidFill>
              </a:rPr>
              <a:t>e</a:t>
            </a:r>
            <a:r>
              <a:rPr altLang="en-IN" lang="en-US">
                <a:solidFill>
                  <a:srgbClr val="0000FF"/>
                </a:solidFill>
              </a:rPr>
              <a:t>r</a:t>
            </a:r>
            <a:r>
              <a:rPr altLang="en-IN" lang="en-US">
                <a:solidFill>
                  <a:srgbClr val="0000FF"/>
                </a:solidFill>
              </a:rPr>
              <a:t> </a:t>
            </a:r>
            <a:r>
              <a:rPr altLang="en-IN" lang="en-US">
                <a:solidFill>
                  <a:srgbClr val="0000FF"/>
                </a:solidFill>
              </a:rPr>
              <a:t>i</a:t>
            </a:r>
            <a:r>
              <a:rPr altLang="en-IN" lang="en-US">
                <a:solidFill>
                  <a:srgbClr val="0000FF"/>
                </a:solidFill>
              </a:rPr>
              <a:t>o</a:t>
            </a:r>
            <a:r>
              <a:rPr altLang="en-IN" lang="en-US">
                <a:solidFill>
                  <a:srgbClr val="0000FF"/>
                </a:solidFill>
              </a:rPr>
              <a:t>n</a:t>
            </a:r>
            <a:r>
              <a:rPr altLang="en-IN" lang="en-US">
                <a:solidFill>
                  <a:srgbClr val="0000FF"/>
                </a:solidFill>
              </a:rPr>
              <a:t>i</a:t>
            </a:r>
            <a:r>
              <a:rPr altLang="en-IN" lang="en-US">
                <a:solidFill>
                  <a:srgbClr val="0000FF"/>
                </a:solidFill>
              </a:rPr>
              <a:t>s</a:t>
            </a:r>
            <a:r>
              <a:rPr altLang="en-IN" lang="en-US">
                <a:solidFill>
                  <a:srgbClr val="0000FF"/>
                </a:solidFill>
              </a:rPr>
              <a:t>e</a:t>
            </a:r>
            <a:r>
              <a:rPr altLang="en-IN" lang="en-US">
                <a:solidFill>
                  <a:srgbClr val="0000FF"/>
                </a:solidFill>
              </a:rPr>
              <a:t>s</a:t>
            </a:r>
            <a:r>
              <a:rPr altLang="en-IN" lang="en-US">
                <a:solidFill>
                  <a:srgbClr val="0000FF"/>
                </a:solidFill>
              </a:rPr>
              <a:t> </a:t>
            </a:r>
            <a:r>
              <a:rPr altLang="en-IN" lang="en-US">
                <a:solidFill>
                  <a:srgbClr val="0000FF"/>
                </a:solidFill>
              </a:rPr>
              <a:t>t</a:t>
            </a:r>
            <a:r>
              <a:rPr altLang="en-IN" lang="en-US">
                <a:solidFill>
                  <a:srgbClr val="0000FF"/>
                </a:solidFill>
              </a:rPr>
              <a:t>h</a:t>
            </a:r>
            <a:r>
              <a:rPr altLang="en-IN" lang="en-US">
                <a:solidFill>
                  <a:srgbClr val="0000FF"/>
                </a:solidFill>
              </a:rPr>
              <a:t>e</a:t>
            </a:r>
            <a:r>
              <a:rPr altLang="en-IN" lang="en-US">
                <a:solidFill>
                  <a:srgbClr val="0000FF"/>
                </a:solidFill>
              </a:rPr>
              <a:t> </a:t>
            </a:r>
            <a:r>
              <a:rPr altLang="en-IN" lang="en-US">
                <a:solidFill>
                  <a:srgbClr val="0000FF"/>
                </a:solidFill>
              </a:rPr>
              <a:t>e</a:t>
            </a:r>
            <a:r>
              <a:rPr altLang="en-IN" lang="en-US">
                <a:solidFill>
                  <a:srgbClr val="0000FF"/>
                </a:solidFill>
              </a:rPr>
              <a:t>l</a:t>
            </a:r>
            <a:r>
              <a:rPr altLang="en-IN" lang="en-US">
                <a:solidFill>
                  <a:srgbClr val="0000FF"/>
                </a:solidFill>
              </a:rPr>
              <a:t>e</a:t>
            </a:r>
            <a:r>
              <a:rPr altLang="en-IN" lang="en-US">
                <a:solidFill>
                  <a:srgbClr val="0000FF"/>
                </a:solidFill>
              </a:rPr>
              <a:t>c</a:t>
            </a:r>
            <a:r>
              <a:rPr altLang="en-IN" lang="en-US">
                <a:solidFill>
                  <a:srgbClr val="0000FF"/>
                </a:solidFill>
              </a:rPr>
              <a:t>t</a:t>
            </a:r>
            <a:r>
              <a:rPr altLang="en-IN" lang="en-US">
                <a:solidFill>
                  <a:srgbClr val="0000FF"/>
                </a:solidFill>
              </a:rPr>
              <a:t>r</a:t>
            </a:r>
            <a:r>
              <a:rPr altLang="en-IN" lang="en-US">
                <a:solidFill>
                  <a:srgbClr val="0000FF"/>
                </a:solidFill>
              </a:rPr>
              <a:t>o</a:t>
            </a:r>
            <a:r>
              <a:rPr altLang="en-IN" lang="en-US">
                <a:solidFill>
                  <a:srgbClr val="0000FF"/>
                </a:solidFill>
              </a:rPr>
              <a:t>l</a:t>
            </a:r>
            <a:r>
              <a:rPr altLang="en-IN" lang="en-US">
                <a:solidFill>
                  <a:srgbClr val="0000FF"/>
                </a:solidFill>
              </a:rPr>
              <a:t>y</a:t>
            </a:r>
            <a:r>
              <a:rPr altLang="en-IN" lang="en-US">
                <a:solidFill>
                  <a:srgbClr val="0000FF"/>
                </a:solidFill>
              </a:rPr>
              <a:t>t</a:t>
            </a:r>
            <a:r>
              <a:rPr altLang="en-IN" lang="en-US">
                <a:solidFill>
                  <a:srgbClr val="0000FF"/>
                </a:solidFill>
              </a:rPr>
              <a:t>e</a:t>
            </a:r>
            <a:r>
              <a:rPr altLang="en-IN" lang="en-US">
                <a:solidFill>
                  <a:srgbClr val="0000FF"/>
                </a:solidFill>
              </a:rPr>
              <a:t>s</a:t>
            </a:r>
            <a:r>
              <a:rPr altLang="en-IN" lang="en-US">
                <a:solidFill>
                  <a:srgbClr val="0000FF"/>
                </a:solidFill>
              </a:rPr>
              <a:t> </a:t>
            </a:r>
            <a:r>
              <a:rPr altLang="en-IN" lang="en-US">
                <a:solidFill>
                  <a:srgbClr val="0000FF"/>
                </a:solidFill>
              </a:rPr>
              <a:t>t</a:t>
            </a:r>
            <a:r>
              <a:rPr altLang="en-IN" lang="en-US">
                <a:solidFill>
                  <a:srgbClr val="0000FF"/>
                </a:solidFill>
              </a:rPr>
              <a:t>o</a:t>
            </a:r>
            <a:r>
              <a:rPr altLang="en-IN" lang="en-US">
                <a:solidFill>
                  <a:srgbClr val="0000FF"/>
                </a:solidFill>
              </a:rPr>
              <a:t> </a:t>
            </a:r>
            <a:r>
              <a:rPr altLang="en-IN" lang="en-US">
                <a:solidFill>
                  <a:srgbClr val="0000FF"/>
                </a:solidFill>
              </a:rPr>
              <a:t>g</a:t>
            </a:r>
            <a:r>
              <a:rPr altLang="en-IN" lang="en-US">
                <a:solidFill>
                  <a:srgbClr val="0000FF"/>
                </a:solidFill>
              </a:rPr>
              <a:t>r</a:t>
            </a:r>
            <a:r>
              <a:rPr altLang="en-IN" lang="en-US">
                <a:solidFill>
                  <a:srgbClr val="0000FF"/>
                </a:solidFill>
              </a:rPr>
              <a:t>e</a:t>
            </a:r>
            <a:r>
              <a:rPr altLang="en-IN" lang="en-US">
                <a:solidFill>
                  <a:srgbClr val="0000FF"/>
                </a:solidFill>
              </a:rPr>
              <a:t>a</a:t>
            </a:r>
            <a:r>
              <a:rPr altLang="en-IN" lang="en-US">
                <a:solidFill>
                  <a:srgbClr val="0000FF"/>
                </a:solidFill>
              </a:rPr>
              <a:t>t</a:t>
            </a:r>
            <a:r>
              <a:rPr altLang="en-IN" lang="en-US">
                <a:solidFill>
                  <a:srgbClr val="0000FF"/>
                </a:solidFill>
              </a:rPr>
              <a:t>e</a:t>
            </a:r>
            <a:r>
              <a:rPr altLang="en-IN" lang="en-US">
                <a:solidFill>
                  <a:srgbClr val="0000FF"/>
                </a:solidFill>
              </a:rPr>
              <a:t>r</a:t>
            </a:r>
            <a:r>
              <a:rPr altLang="en-IN" lang="en-US">
                <a:solidFill>
                  <a:srgbClr val="0000FF"/>
                </a:solidFill>
              </a:rPr>
              <a:t> </a:t>
            </a:r>
            <a:r>
              <a:rPr altLang="en-IN" lang="en-US">
                <a:solidFill>
                  <a:srgbClr val="0000FF"/>
                </a:solidFill>
              </a:rPr>
              <a:t>e</a:t>
            </a:r>
            <a:r>
              <a:rPr altLang="en-IN" lang="en-US">
                <a:solidFill>
                  <a:srgbClr val="0000FF"/>
                </a:solidFill>
              </a:rPr>
              <a:t>x</a:t>
            </a:r>
            <a:r>
              <a:rPr altLang="en-IN" lang="en-US">
                <a:solidFill>
                  <a:srgbClr val="0000FF"/>
                </a:solidFill>
              </a:rPr>
              <a:t>t</a:t>
            </a:r>
            <a:r>
              <a:rPr altLang="en-IN" lang="en-US">
                <a:solidFill>
                  <a:srgbClr val="0000FF"/>
                </a:solidFill>
              </a:rPr>
              <a:t>e</a:t>
            </a:r>
            <a:r>
              <a:rPr altLang="en-IN" lang="en-US">
                <a:solidFill>
                  <a:srgbClr val="0000FF"/>
                </a:solidFill>
              </a:rPr>
              <a:t>n</a:t>
            </a:r>
            <a:r>
              <a:rPr altLang="en-IN" lang="en-US">
                <a:solidFill>
                  <a:srgbClr val="0000FF"/>
                </a:solidFill>
              </a:rPr>
              <a:t>t</a:t>
            </a:r>
            <a:r>
              <a:rPr altLang="en-IN" lang="en-US"/>
              <a:t> </a:t>
            </a:r>
            <a:r>
              <a:rPr altLang="en-IN" lang="en-US"/>
              <a:t>t</a:t>
            </a:r>
            <a:r>
              <a:rPr altLang="en-IN" lang="en-US"/>
              <a:t>h</a:t>
            </a:r>
            <a:r>
              <a:rPr altLang="en-IN" lang="en-US"/>
              <a:t>a</a:t>
            </a:r>
            <a:r>
              <a:rPr altLang="en-IN" lang="en-US"/>
              <a:t>n</a:t>
            </a:r>
            <a:r>
              <a:rPr altLang="en-IN" lang="en-US"/>
              <a:t> </a:t>
            </a:r>
            <a:r>
              <a:rPr altLang="en-IN" lang="en-US"/>
              <a:t>t</a:t>
            </a:r>
            <a:r>
              <a:rPr altLang="en-IN" lang="en-US"/>
              <a:t>h</a:t>
            </a:r>
            <a:r>
              <a:rPr altLang="en-IN" lang="en-US"/>
              <a:t>e</a:t>
            </a:r>
            <a:r>
              <a:rPr altLang="en-IN" lang="en-US"/>
              <a:t> </a:t>
            </a:r>
            <a:r>
              <a:rPr altLang="en-IN" lang="en-US"/>
              <a:t>s</a:t>
            </a:r>
            <a:r>
              <a:rPr altLang="en-IN" lang="en-US"/>
              <a:t>o</a:t>
            </a:r>
            <a:r>
              <a:rPr altLang="en-IN" lang="en-US"/>
              <a:t>l</a:t>
            </a:r>
            <a:r>
              <a:rPr altLang="en-IN" lang="en-US"/>
              <a:t>v</a:t>
            </a:r>
            <a:r>
              <a:rPr altLang="en-IN" lang="en-US"/>
              <a:t>e</a:t>
            </a:r>
            <a:r>
              <a:rPr altLang="en-IN" lang="en-US"/>
              <a:t>n</a:t>
            </a:r>
            <a:r>
              <a:rPr altLang="en-IN" lang="en-US"/>
              <a:t>t</a:t>
            </a:r>
            <a:r>
              <a:rPr altLang="en-IN" lang="en-US"/>
              <a:t>s</a:t>
            </a:r>
            <a:r>
              <a:rPr altLang="en-IN" lang="en-US"/>
              <a:t> </a:t>
            </a:r>
            <a:r>
              <a:rPr altLang="en-IN" lang="en-US"/>
              <a:t>w</a:t>
            </a:r>
            <a:r>
              <a:rPr altLang="en-IN" lang="en-US"/>
              <a:t>i</a:t>
            </a:r>
            <a:r>
              <a:rPr altLang="en-IN" lang="en-US"/>
              <a:t>t</a:t>
            </a:r>
            <a:r>
              <a:rPr altLang="en-IN" lang="en-US"/>
              <a:t>h</a:t>
            </a:r>
            <a:r>
              <a:rPr altLang="en-IN" lang="en-US"/>
              <a:t> </a:t>
            </a:r>
            <a:r>
              <a:rPr altLang="en-IN" lang="en-US"/>
              <a:t>l</a:t>
            </a:r>
            <a:r>
              <a:rPr altLang="en-IN" lang="en-US"/>
              <a:t>o</a:t>
            </a:r>
            <a:r>
              <a:rPr altLang="en-IN" lang="en-US"/>
              <a:t>w</a:t>
            </a:r>
            <a:r>
              <a:rPr altLang="en-IN" lang="en-US"/>
              <a:t> </a:t>
            </a:r>
            <a:r>
              <a:rPr altLang="en-IN" lang="en-US"/>
              <a:t>d</a:t>
            </a:r>
            <a:r>
              <a:rPr altLang="en-IN" lang="en-US"/>
              <a:t>i</a:t>
            </a:r>
            <a:r>
              <a:rPr altLang="en-IN" lang="en-US"/>
              <a:t>e</a:t>
            </a:r>
            <a:r>
              <a:rPr altLang="en-IN" lang="en-US"/>
              <a:t>l</a:t>
            </a:r>
            <a:r>
              <a:rPr altLang="en-IN" lang="en-US"/>
              <a:t>e</a:t>
            </a:r>
            <a:r>
              <a:rPr altLang="en-IN" lang="en-US"/>
              <a:t>c</a:t>
            </a:r>
            <a:r>
              <a:rPr altLang="en-IN" lang="en-US"/>
              <a:t>t</a:t>
            </a:r>
            <a:r>
              <a:rPr altLang="en-IN" lang="en-US"/>
              <a:t>r</a:t>
            </a:r>
            <a:r>
              <a:rPr altLang="en-IN" lang="en-US"/>
              <a:t>i</a:t>
            </a:r>
            <a:r>
              <a:rPr altLang="en-IN" lang="en-US"/>
              <a:t>c</a:t>
            </a:r>
            <a:r>
              <a:rPr altLang="en-IN" lang="en-US"/>
              <a:t> </a:t>
            </a:r>
            <a:r>
              <a:rPr altLang="en-IN" lang="en-US"/>
              <a:t>c</a:t>
            </a:r>
            <a:r>
              <a:rPr altLang="en-IN" lang="en-US"/>
              <a:t>o</a:t>
            </a:r>
            <a:r>
              <a:rPr altLang="en-IN" lang="en-US"/>
              <a:t>n</a:t>
            </a:r>
            <a:r>
              <a:rPr altLang="en-IN" lang="en-US"/>
              <a:t>s</a:t>
            </a:r>
            <a:r>
              <a:rPr altLang="en-IN" lang="en-US"/>
              <a:t>t</a:t>
            </a:r>
            <a:r>
              <a:rPr altLang="en-IN" lang="en-US"/>
              <a:t>a</a:t>
            </a:r>
            <a:r>
              <a:rPr altLang="en-IN" lang="en-US"/>
              <a:t>n</a:t>
            </a:r>
            <a:r>
              <a:rPr altLang="en-IN" lang="en-US"/>
              <a:t>t</a:t>
            </a:r>
            <a:r>
              <a:rPr altLang="en-IN" lang="en-US"/>
              <a:t>.</a:t>
            </a:r>
            <a:r>
              <a:rPr altLang="en-IN" lang="en-US"/>
              <a:t> </a:t>
            </a:r>
            <a:endParaRPr lang="en-GB"/>
          </a:p>
          <a:p>
            <a:endParaRPr lang="en-GB"/>
          </a:p>
          <a:p>
            <a:r>
              <a:rPr altLang="en-IN" lang="en-US"/>
              <a:t>e</a:t>
            </a:r>
            <a:r>
              <a:rPr altLang="en-IN" lang="en-US"/>
              <a:t>.</a:t>
            </a:r>
            <a:r>
              <a:rPr altLang="en-IN" lang="en-US"/>
              <a:t> </a:t>
            </a:r>
            <a:r>
              <a:rPr altLang="en-IN" lang="en-US"/>
              <a:t>g</a:t>
            </a:r>
            <a:r>
              <a:rPr altLang="en-IN" lang="en-US"/>
              <a:t>.</a:t>
            </a:r>
            <a:r>
              <a:rPr altLang="en-IN" lang="en-US"/>
              <a:t> </a:t>
            </a:r>
            <a:r>
              <a:rPr altLang="en-IN" lang="en-US"/>
              <a:t>W</a:t>
            </a:r>
            <a:r>
              <a:rPr altLang="en-IN" lang="en-US"/>
              <a:t>a</a:t>
            </a:r>
            <a:r>
              <a:rPr altLang="en-IN" lang="en-US"/>
              <a:t>t</a:t>
            </a:r>
            <a:r>
              <a:rPr altLang="en-IN" lang="en-US"/>
              <a:t>e</a:t>
            </a:r>
            <a:r>
              <a:rPr altLang="en-IN" lang="en-US"/>
              <a:t>r</a:t>
            </a:r>
            <a:r>
              <a:rPr altLang="en-IN" lang="en-US"/>
              <a:t> </a:t>
            </a:r>
            <a:r>
              <a:rPr altLang="en-IN" lang="en-US"/>
              <a:t>&gt;</a:t>
            </a:r>
            <a:r>
              <a:rPr altLang="en-IN" lang="en-US"/>
              <a:t> </a:t>
            </a:r>
            <a:r>
              <a:rPr altLang="en-IN" lang="en-US"/>
              <a:t>B</a:t>
            </a:r>
            <a:r>
              <a:rPr altLang="en-IN" lang="en-US"/>
              <a:t>e</a:t>
            </a:r>
            <a:r>
              <a:rPr altLang="en-IN" lang="en-US"/>
              <a:t>n</a:t>
            </a:r>
            <a:r>
              <a:rPr altLang="en-IN" lang="en-US"/>
              <a:t>z</a:t>
            </a:r>
            <a:r>
              <a:rPr altLang="en-IN" lang="en-US"/>
              <a:t>e</a:t>
            </a:r>
            <a:r>
              <a:rPr altLang="en-IN" lang="en-US"/>
              <a:t>n</a:t>
            </a:r>
            <a:r>
              <a:rPr altLang="en-IN" lang="en-US"/>
              <a:t>e</a:t>
            </a:r>
            <a:r>
              <a:rPr altLang="en-IN" lang="en-US"/>
              <a:t> </a:t>
            </a:r>
            <a:endParaRPr lang="en-GB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4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4" name="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en-IN" b="1" lang="en-US">
                <a:solidFill>
                  <a:srgbClr val="C00000"/>
                </a:solidFill>
              </a:rPr>
              <a:t>3</a:t>
            </a:r>
            <a:r>
              <a:rPr altLang="en-IN" b="1" lang="en-US">
                <a:solidFill>
                  <a:srgbClr val="C00000"/>
                </a:solidFill>
              </a:rPr>
              <a:t>.</a:t>
            </a:r>
            <a:r>
              <a:rPr altLang="en-IN" b="1" lang="en-US">
                <a:solidFill>
                  <a:srgbClr val="C00000"/>
                </a:solidFill>
              </a:rPr>
              <a:t> </a:t>
            </a:r>
            <a:r>
              <a:rPr altLang="en-IN" b="1" lang="en-US">
                <a:solidFill>
                  <a:srgbClr val="C00000"/>
                </a:solidFill>
              </a:rPr>
              <a:t>C</a:t>
            </a:r>
            <a:r>
              <a:rPr altLang="en-IN" b="1" lang="en-US">
                <a:solidFill>
                  <a:srgbClr val="C00000"/>
                </a:solidFill>
              </a:rPr>
              <a:t>o</a:t>
            </a:r>
            <a:r>
              <a:rPr altLang="en-IN" b="1" lang="en-US">
                <a:solidFill>
                  <a:srgbClr val="C00000"/>
                </a:solidFill>
              </a:rPr>
              <a:t>n</a:t>
            </a:r>
            <a:r>
              <a:rPr altLang="en-IN" b="1" lang="en-US">
                <a:solidFill>
                  <a:srgbClr val="C00000"/>
                </a:solidFill>
              </a:rPr>
              <a:t>c</a:t>
            </a:r>
            <a:r>
              <a:rPr altLang="en-IN" b="1" lang="en-US">
                <a:solidFill>
                  <a:srgbClr val="C00000"/>
                </a:solidFill>
              </a:rPr>
              <a:t>e</a:t>
            </a:r>
            <a:r>
              <a:rPr altLang="en-IN" b="1" lang="en-US">
                <a:solidFill>
                  <a:srgbClr val="C00000"/>
                </a:solidFill>
              </a:rPr>
              <a:t>n</a:t>
            </a:r>
            <a:r>
              <a:rPr altLang="en-IN" b="1" lang="en-US">
                <a:solidFill>
                  <a:srgbClr val="C00000"/>
                </a:solidFill>
              </a:rPr>
              <a:t>t</a:t>
            </a:r>
            <a:r>
              <a:rPr altLang="en-IN" b="1" lang="en-US">
                <a:solidFill>
                  <a:srgbClr val="C00000"/>
                </a:solidFill>
              </a:rPr>
              <a:t>r</a:t>
            </a:r>
            <a:r>
              <a:rPr altLang="en-IN" b="1" lang="en-US">
                <a:solidFill>
                  <a:srgbClr val="C00000"/>
                </a:solidFill>
              </a:rPr>
              <a:t>a</a:t>
            </a:r>
            <a:r>
              <a:rPr altLang="en-IN" b="1" lang="en-US">
                <a:solidFill>
                  <a:srgbClr val="C00000"/>
                </a:solidFill>
              </a:rPr>
              <a:t>t</a:t>
            </a:r>
            <a:r>
              <a:rPr altLang="en-IN" b="1" lang="en-US">
                <a:solidFill>
                  <a:srgbClr val="C00000"/>
                </a:solidFill>
              </a:rPr>
              <a:t>i</a:t>
            </a:r>
            <a:r>
              <a:rPr altLang="en-IN" b="1" lang="en-US">
                <a:solidFill>
                  <a:srgbClr val="C00000"/>
                </a:solidFill>
              </a:rPr>
              <a:t>o</a:t>
            </a:r>
            <a:r>
              <a:rPr altLang="en-IN" b="1" lang="en-US">
                <a:solidFill>
                  <a:srgbClr val="C00000"/>
                </a:solidFill>
              </a:rPr>
              <a:t>n</a:t>
            </a:r>
            <a:r>
              <a:rPr altLang="en-IN" b="1" lang="en-US">
                <a:solidFill>
                  <a:srgbClr val="C00000"/>
                </a:solidFill>
              </a:rPr>
              <a:t> </a:t>
            </a:r>
            <a:r>
              <a:rPr altLang="en-IN" b="1" lang="en-US">
                <a:solidFill>
                  <a:srgbClr val="C00000"/>
                </a:solidFill>
              </a:rPr>
              <a:t>o</a:t>
            </a:r>
            <a:r>
              <a:rPr altLang="en-IN" b="1" lang="en-US">
                <a:solidFill>
                  <a:srgbClr val="C00000"/>
                </a:solidFill>
              </a:rPr>
              <a:t>f</a:t>
            </a:r>
            <a:r>
              <a:rPr altLang="en-IN" b="1" lang="en-US">
                <a:solidFill>
                  <a:srgbClr val="C00000"/>
                </a:solidFill>
              </a:rPr>
              <a:t> </a:t>
            </a:r>
            <a:r>
              <a:rPr altLang="en-IN" b="1" lang="en-US">
                <a:solidFill>
                  <a:srgbClr val="C00000"/>
                </a:solidFill>
              </a:rPr>
              <a:t>e</a:t>
            </a:r>
            <a:r>
              <a:rPr altLang="en-IN" b="1" lang="en-US">
                <a:solidFill>
                  <a:srgbClr val="C00000"/>
                </a:solidFill>
              </a:rPr>
              <a:t>l</a:t>
            </a:r>
            <a:r>
              <a:rPr altLang="en-IN" b="1" lang="en-US">
                <a:solidFill>
                  <a:srgbClr val="C00000"/>
                </a:solidFill>
              </a:rPr>
              <a:t>e</a:t>
            </a:r>
            <a:r>
              <a:rPr altLang="en-IN" b="1" lang="en-US">
                <a:solidFill>
                  <a:srgbClr val="C00000"/>
                </a:solidFill>
              </a:rPr>
              <a:t>c</a:t>
            </a:r>
            <a:r>
              <a:rPr altLang="en-IN" b="1" lang="en-US">
                <a:solidFill>
                  <a:srgbClr val="C00000"/>
                </a:solidFill>
              </a:rPr>
              <a:t>t</a:t>
            </a:r>
            <a:r>
              <a:rPr altLang="en-IN" b="1" lang="en-US">
                <a:solidFill>
                  <a:srgbClr val="C00000"/>
                </a:solidFill>
              </a:rPr>
              <a:t>r</a:t>
            </a:r>
            <a:r>
              <a:rPr altLang="en-IN" b="1" lang="en-US">
                <a:solidFill>
                  <a:srgbClr val="C00000"/>
                </a:solidFill>
              </a:rPr>
              <a:t>o</a:t>
            </a:r>
            <a:r>
              <a:rPr altLang="en-IN" b="1" lang="en-US">
                <a:solidFill>
                  <a:srgbClr val="C00000"/>
                </a:solidFill>
              </a:rPr>
              <a:t>l</a:t>
            </a:r>
            <a:r>
              <a:rPr altLang="en-IN" b="1" lang="en-US">
                <a:solidFill>
                  <a:srgbClr val="C00000"/>
                </a:solidFill>
              </a:rPr>
              <a:t>y</a:t>
            </a:r>
            <a:r>
              <a:rPr altLang="en-IN" b="1" lang="en-US">
                <a:solidFill>
                  <a:srgbClr val="C00000"/>
                </a:solidFill>
              </a:rPr>
              <a:t>t</a:t>
            </a:r>
            <a:r>
              <a:rPr altLang="en-IN" b="1" lang="en-US">
                <a:solidFill>
                  <a:srgbClr val="C00000"/>
                </a:solidFill>
              </a:rPr>
              <a:t>e</a:t>
            </a:r>
            <a:endParaRPr b="1" lang="en-GB">
              <a:solidFill>
                <a:srgbClr val="C00000"/>
              </a:solidFill>
            </a:endParaRPr>
          </a:p>
        </p:txBody>
      </p:sp>
      <p:sp>
        <p:nvSpPr>
          <p:cNvPr id="1048645" name=""/>
          <p:cNvSpPr>
            <a:spLocks noGrp="1"/>
          </p:cNvSpPr>
          <p:nvPr>
            <p:ph idx="1"/>
          </p:nvPr>
        </p:nvSpPr>
        <p:spPr/>
        <p:txBody>
          <a:bodyPr>
            <a:normAutofit fontScale="89286" lnSpcReduction="20000"/>
          </a:bodyPr>
          <a:p>
            <a:r>
              <a:rPr altLang="en-IN" lang="en-US">
                <a:solidFill>
                  <a:srgbClr val="0000FF"/>
                </a:solidFill>
              </a:rPr>
              <a:t>T</a:t>
            </a:r>
            <a:r>
              <a:rPr altLang="en-IN" lang="en-US">
                <a:solidFill>
                  <a:srgbClr val="0000FF"/>
                </a:solidFill>
              </a:rPr>
              <a:t>h</a:t>
            </a:r>
            <a:r>
              <a:rPr altLang="en-IN" lang="en-US">
                <a:solidFill>
                  <a:srgbClr val="0000FF"/>
                </a:solidFill>
              </a:rPr>
              <a:t>e</a:t>
            </a:r>
            <a:r>
              <a:rPr altLang="en-IN" lang="en-US">
                <a:solidFill>
                  <a:srgbClr val="0000FF"/>
                </a:solidFill>
              </a:rPr>
              <a:t> </a:t>
            </a:r>
            <a:r>
              <a:rPr altLang="en-IN" lang="en-US">
                <a:solidFill>
                  <a:srgbClr val="0000FF"/>
                </a:solidFill>
              </a:rPr>
              <a:t>e</a:t>
            </a:r>
            <a:r>
              <a:rPr altLang="en-IN" lang="en-US">
                <a:solidFill>
                  <a:srgbClr val="0000FF"/>
                </a:solidFill>
              </a:rPr>
              <a:t>x</a:t>
            </a:r>
            <a:r>
              <a:rPr altLang="en-IN" lang="en-US">
                <a:solidFill>
                  <a:srgbClr val="0000FF"/>
                </a:solidFill>
              </a:rPr>
              <a:t>t</a:t>
            </a:r>
            <a:r>
              <a:rPr altLang="en-IN" lang="en-US">
                <a:solidFill>
                  <a:srgbClr val="0000FF"/>
                </a:solidFill>
              </a:rPr>
              <a:t>e</a:t>
            </a:r>
            <a:r>
              <a:rPr altLang="en-IN" lang="en-US">
                <a:solidFill>
                  <a:srgbClr val="0000FF"/>
                </a:solidFill>
              </a:rPr>
              <a:t>n</a:t>
            </a:r>
            <a:r>
              <a:rPr altLang="en-IN" lang="en-US">
                <a:solidFill>
                  <a:srgbClr val="0000FF"/>
                </a:solidFill>
              </a:rPr>
              <a:t>t</a:t>
            </a:r>
            <a:r>
              <a:rPr altLang="en-IN" lang="en-US">
                <a:solidFill>
                  <a:srgbClr val="0000FF"/>
                </a:solidFill>
              </a:rPr>
              <a:t> </a:t>
            </a:r>
            <a:r>
              <a:rPr altLang="en-IN" lang="en-US">
                <a:solidFill>
                  <a:srgbClr val="0000FF"/>
                </a:solidFill>
              </a:rPr>
              <a:t>o</a:t>
            </a:r>
            <a:r>
              <a:rPr altLang="en-IN" lang="en-US">
                <a:solidFill>
                  <a:srgbClr val="0000FF"/>
                </a:solidFill>
              </a:rPr>
              <a:t>f</a:t>
            </a:r>
            <a:r>
              <a:rPr altLang="en-IN" lang="en-US">
                <a:solidFill>
                  <a:srgbClr val="0000FF"/>
                </a:solidFill>
              </a:rPr>
              <a:t> </a:t>
            </a:r>
            <a:r>
              <a:rPr altLang="en-IN" lang="en-US">
                <a:solidFill>
                  <a:srgbClr val="0000FF"/>
                </a:solidFill>
              </a:rPr>
              <a:t>d</a:t>
            </a:r>
            <a:r>
              <a:rPr altLang="en-IN" lang="en-US">
                <a:solidFill>
                  <a:srgbClr val="0000FF"/>
                </a:solidFill>
              </a:rPr>
              <a:t>i</a:t>
            </a:r>
            <a:r>
              <a:rPr altLang="en-IN" lang="en-US">
                <a:solidFill>
                  <a:srgbClr val="0000FF"/>
                </a:solidFill>
              </a:rPr>
              <a:t>s</a:t>
            </a:r>
            <a:r>
              <a:rPr altLang="en-IN" lang="en-US">
                <a:solidFill>
                  <a:srgbClr val="0000FF"/>
                </a:solidFill>
              </a:rPr>
              <a:t>s</a:t>
            </a:r>
            <a:r>
              <a:rPr altLang="en-IN" lang="en-US">
                <a:solidFill>
                  <a:srgbClr val="0000FF"/>
                </a:solidFill>
              </a:rPr>
              <a:t>o</a:t>
            </a:r>
            <a:r>
              <a:rPr altLang="en-IN" lang="en-US">
                <a:solidFill>
                  <a:srgbClr val="0000FF"/>
                </a:solidFill>
              </a:rPr>
              <a:t>c</a:t>
            </a:r>
            <a:r>
              <a:rPr altLang="en-IN" lang="en-US">
                <a:solidFill>
                  <a:srgbClr val="0000FF"/>
                </a:solidFill>
              </a:rPr>
              <a:t>i</a:t>
            </a:r>
            <a:r>
              <a:rPr altLang="en-IN" lang="en-US">
                <a:solidFill>
                  <a:srgbClr val="0000FF"/>
                </a:solidFill>
              </a:rPr>
              <a:t>a</a:t>
            </a:r>
            <a:r>
              <a:rPr altLang="en-IN" lang="en-US">
                <a:solidFill>
                  <a:srgbClr val="0000FF"/>
                </a:solidFill>
              </a:rPr>
              <a:t>tion</a:t>
            </a:r>
            <a:r>
              <a:rPr altLang="en-IN" lang="en-US">
                <a:solidFill>
                  <a:srgbClr val="0000FF"/>
                </a:solidFill>
              </a:rPr>
              <a:t> </a:t>
            </a:r>
            <a:r>
              <a:rPr altLang="en-IN" lang="en-US">
                <a:solidFill>
                  <a:srgbClr val="0000FF"/>
                </a:solidFill>
              </a:rPr>
              <a:t>o</a:t>
            </a:r>
            <a:r>
              <a:rPr altLang="en-IN" lang="en-US">
                <a:solidFill>
                  <a:srgbClr val="0000FF"/>
                </a:solidFill>
              </a:rPr>
              <a:t>f</a:t>
            </a:r>
            <a:r>
              <a:rPr altLang="en-IN" lang="en-US">
                <a:solidFill>
                  <a:srgbClr val="0000FF"/>
                </a:solidFill>
              </a:rPr>
              <a:t> </a:t>
            </a:r>
            <a:r>
              <a:rPr altLang="en-IN" lang="en-US">
                <a:solidFill>
                  <a:srgbClr val="0000FF"/>
                </a:solidFill>
              </a:rPr>
              <a:t>a</a:t>
            </a:r>
            <a:r>
              <a:rPr altLang="en-IN" lang="en-US">
                <a:solidFill>
                  <a:srgbClr val="0000FF"/>
                </a:solidFill>
              </a:rPr>
              <a:t>n</a:t>
            </a:r>
            <a:r>
              <a:rPr altLang="en-IN" lang="en-US">
                <a:solidFill>
                  <a:srgbClr val="0000FF"/>
                </a:solidFill>
              </a:rPr>
              <a:t> </a:t>
            </a:r>
            <a:r>
              <a:rPr altLang="en-IN" lang="en-US">
                <a:solidFill>
                  <a:srgbClr val="0000FF"/>
                </a:solidFill>
              </a:rPr>
              <a:t>e</a:t>
            </a:r>
            <a:r>
              <a:rPr altLang="en-IN" lang="en-US">
                <a:solidFill>
                  <a:srgbClr val="0000FF"/>
                </a:solidFill>
              </a:rPr>
              <a:t>l</a:t>
            </a:r>
            <a:r>
              <a:rPr altLang="en-IN" lang="en-US">
                <a:solidFill>
                  <a:srgbClr val="0000FF"/>
                </a:solidFill>
              </a:rPr>
              <a:t>e</a:t>
            </a:r>
            <a:r>
              <a:rPr altLang="en-IN" lang="en-US">
                <a:solidFill>
                  <a:srgbClr val="0000FF"/>
                </a:solidFill>
              </a:rPr>
              <a:t>c</a:t>
            </a:r>
            <a:r>
              <a:rPr altLang="en-IN" lang="en-US">
                <a:solidFill>
                  <a:srgbClr val="0000FF"/>
                </a:solidFill>
              </a:rPr>
              <a:t>t</a:t>
            </a:r>
            <a:r>
              <a:rPr altLang="en-IN" lang="en-US">
                <a:solidFill>
                  <a:srgbClr val="0000FF"/>
                </a:solidFill>
              </a:rPr>
              <a:t>r</a:t>
            </a:r>
            <a:r>
              <a:rPr altLang="en-IN" lang="en-US">
                <a:solidFill>
                  <a:srgbClr val="0000FF"/>
                </a:solidFill>
              </a:rPr>
              <a:t>o</a:t>
            </a:r>
            <a:r>
              <a:rPr altLang="en-IN" lang="en-US">
                <a:solidFill>
                  <a:srgbClr val="0000FF"/>
                </a:solidFill>
              </a:rPr>
              <a:t>l</a:t>
            </a:r>
            <a:r>
              <a:rPr altLang="en-IN" lang="en-US">
                <a:solidFill>
                  <a:srgbClr val="0000FF"/>
                </a:solidFill>
              </a:rPr>
              <a:t>y</a:t>
            </a:r>
            <a:r>
              <a:rPr altLang="en-IN" lang="en-US">
                <a:solidFill>
                  <a:srgbClr val="0000FF"/>
                </a:solidFill>
              </a:rPr>
              <a:t>t</a:t>
            </a:r>
            <a:r>
              <a:rPr altLang="en-IN" lang="en-US">
                <a:solidFill>
                  <a:srgbClr val="0000FF"/>
                </a:solidFill>
              </a:rPr>
              <a:t>e</a:t>
            </a:r>
            <a:r>
              <a:rPr altLang="en-IN" lang="en-US">
                <a:solidFill>
                  <a:srgbClr val="0000FF"/>
                </a:solidFill>
              </a:rPr>
              <a:t> </a:t>
            </a:r>
            <a:r>
              <a:rPr altLang="en-IN" lang="en-US">
                <a:solidFill>
                  <a:srgbClr val="0000FF"/>
                </a:solidFill>
              </a:rPr>
              <a:t>i</a:t>
            </a:r>
            <a:r>
              <a:rPr altLang="en-IN" lang="en-US">
                <a:solidFill>
                  <a:srgbClr val="0000FF"/>
                </a:solidFill>
              </a:rPr>
              <a:t>s</a:t>
            </a:r>
            <a:r>
              <a:rPr altLang="en-IN" lang="en-US">
                <a:solidFill>
                  <a:srgbClr val="0000FF"/>
                </a:solidFill>
              </a:rPr>
              <a:t> </a:t>
            </a:r>
            <a:r>
              <a:rPr altLang="en-IN" lang="en-US">
                <a:solidFill>
                  <a:srgbClr val="0000FF"/>
                </a:solidFill>
              </a:rPr>
              <a:t>inversely</a:t>
            </a:r>
            <a:r>
              <a:rPr altLang="en-IN" lang="en-US">
                <a:solidFill>
                  <a:srgbClr val="0000FF"/>
                </a:solidFill>
              </a:rPr>
              <a:t> </a:t>
            </a:r>
            <a:r>
              <a:rPr altLang="en-IN" lang="en-US">
                <a:solidFill>
                  <a:srgbClr val="0000FF"/>
                </a:solidFill>
              </a:rPr>
              <a:t>p</a:t>
            </a:r>
            <a:r>
              <a:rPr altLang="en-IN" lang="en-US">
                <a:solidFill>
                  <a:srgbClr val="0000FF"/>
                </a:solidFill>
              </a:rPr>
              <a:t>r</a:t>
            </a:r>
            <a:r>
              <a:rPr altLang="en-IN" lang="en-US">
                <a:solidFill>
                  <a:srgbClr val="0000FF"/>
                </a:solidFill>
              </a:rPr>
              <a:t>o</a:t>
            </a:r>
            <a:r>
              <a:rPr altLang="en-IN" lang="en-US">
                <a:solidFill>
                  <a:srgbClr val="0000FF"/>
                </a:solidFill>
              </a:rPr>
              <a:t>p</a:t>
            </a:r>
            <a:r>
              <a:rPr altLang="en-IN" lang="en-US">
                <a:solidFill>
                  <a:srgbClr val="0000FF"/>
                </a:solidFill>
              </a:rPr>
              <a:t>o</a:t>
            </a:r>
            <a:r>
              <a:rPr altLang="en-IN" lang="en-US">
                <a:solidFill>
                  <a:srgbClr val="0000FF"/>
                </a:solidFill>
              </a:rPr>
              <a:t>r</a:t>
            </a:r>
            <a:r>
              <a:rPr altLang="en-IN" lang="en-US">
                <a:solidFill>
                  <a:srgbClr val="0000FF"/>
                </a:solidFill>
              </a:rPr>
              <a:t>t</a:t>
            </a:r>
            <a:r>
              <a:rPr altLang="en-IN" lang="en-US">
                <a:solidFill>
                  <a:srgbClr val="0000FF"/>
                </a:solidFill>
              </a:rPr>
              <a:t>i</a:t>
            </a:r>
            <a:r>
              <a:rPr altLang="en-IN" lang="en-US">
                <a:solidFill>
                  <a:srgbClr val="0000FF"/>
                </a:solidFill>
              </a:rPr>
              <a:t>o</a:t>
            </a:r>
            <a:r>
              <a:rPr altLang="en-IN" lang="en-US">
                <a:solidFill>
                  <a:srgbClr val="0000FF"/>
                </a:solidFill>
              </a:rPr>
              <a:t>n</a:t>
            </a:r>
            <a:r>
              <a:rPr altLang="en-IN" lang="en-US">
                <a:solidFill>
                  <a:srgbClr val="0000FF"/>
                </a:solidFill>
              </a:rPr>
              <a:t>a</a:t>
            </a:r>
            <a:r>
              <a:rPr altLang="en-IN" lang="en-US">
                <a:solidFill>
                  <a:srgbClr val="0000FF"/>
                </a:solidFill>
              </a:rPr>
              <a:t>l</a:t>
            </a:r>
            <a:r>
              <a:rPr altLang="en-IN" lang="en-US">
                <a:solidFill>
                  <a:srgbClr val="0000FF"/>
                </a:solidFill>
              </a:rPr>
              <a:t> </a:t>
            </a:r>
            <a:r>
              <a:rPr altLang="en-IN" lang="en-US">
                <a:solidFill>
                  <a:srgbClr val="0000FF"/>
                </a:solidFill>
              </a:rPr>
              <a:t>t</a:t>
            </a:r>
            <a:r>
              <a:rPr altLang="en-IN" lang="en-US">
                <a:solidFill>
                  <a:srgbClr val="0000FF"/>
                </a:solidFill>
              </a:rPr>
              <a:t>o</a:t>
            </a:r>
            <a:r>
              <a:rPr altLang="en-IN" lang="en-US">
                <a:solidFill>
                  <a:srgbClr val="0000FF"/>
                </a:solidFill>
              </a:rPr>
              <a:t> </a:t>
            </a:r>
            <a:r>
              <a:rPr altLang="en-IN" lang="en-US">
                <a:solidFill>
                  <a:srgbClr val="0000FF"/>
                </a:solidFill>
              </a:rPr>
              <a:t>t</a:t>
            </a:r>
            <a:r>
              <a:rPr altLang="en-IN" lang="en-US">
                <a:solidFill>
                  <a:srgbClr val="0000FF"/>
                </a:solidFill>
              </a:rPr>
              <a:t>h</a:t>
            </a:r>
            <a:r>
              <a:rPr altLang="en-IN" lang="en-US">
                <a:solidFill>
                  <a:srgbClr val="0000FF"/>
                </a:solidFill>
              </a:rPr>
              <a:t>e</a:t>
            </a:r>
            <a:r>
              <a:rPr altLang="en-IN" lang="en-US">
                <a:solidFill>
                  <a:srgbClr val="0000FF"/>
                </a:solidFill>
              </a:rPr>
              <a:t> </a:t>
            </a:r>
            <a:r>
              <a:rPr altLang="en-IN" lang="en-US">
                <a:solidFill>
                  <a:srgbClr val="0000FF"/>
                </a:solidFill>
              </a:rPr>
              <a:t>concentration</a:t>
            </a:r>
            <a:r>
              <a:rPr altLang="en-IN" lang="en-US">
                <a:solidFill>
                  <a:srgbClr val="0000FF"/>
                </a:solidFill>
              </a:rPr>
              <a:t> </a:t>
            </a:r>
            <a:r>
              <a:rPr altLang="en-IN" lang="en-US">
                <a:solidFill>
                  <a:srgbClr val="0000FF"/>
                </a:solidFill>
              </a:rPr>
              <a:t>o</a:t>
            </a:r>
            <a:r>
              <a:rPr altLang="en-IN" lang="en-US">
                <a:solidFill>
                  <a:srgbClr val="0000FF"/>
                </a:solidFill>
              </a:rPr>
              <a:t>f</a:t>
            </a:r>
            <a:r>
              <a:rPr altLang="en-IN" lang="en-US">
                <a:solidFill>
                  <a:srgbClr val="0000FF"/>
                </a:solidFill>
              </a:rPr>
              <a:t> </a:t>
            </a:r>
            <a:r>
              <a:rPr altLang="en-IN" lang="en-US">
                <a:solidFill>
                  <a:srgbClr val="0000FF"/>
                </a:solidFill>
              </a:rPr>
              <a:t>i</a:t>
            </a:r>
            <a:r>
              <a:rPr altLang="en-IN" lang="en-US">
                <a:solidFill>
                  <a:srgbClr val="0000FF"/>
                </a:solidFill>
              </a:rPr>
              <a:t>t</a:t>
            </a:r>
            <a:r>
              <a:rPr altLang="en-IN" lang="en-US">
                <a:solidFill>
                  <a:srgbClr val="0000FF"/>
                </a:solidFill>
              </a:rPr>
              <a:t>s</a:t>
            </a:r>
            <a:r>
              <a:rPr altLang="en-IN" lang="en-US">
                <a:solidFill>
                  <a:srgbClr val="0000FF"/>
                </a:solidFill>
              </a:rPr>
              <a:t> </a:t>
            </a:r>
            <a:r>
              <a:rPr altLang="en-IN" lang="en-US">
                <a:solidFill>
                  <a:srgbClr val="0000FF"/>
                </a:solidFill>
              </a:rPr>
              <a:t>s</a:t>
            </a:r>
            <a:r>
              <a:rPr altLang="en-IN" lang="en-US">
                <a:solidFill>
                  <a:srgbClr val="0000FF"/>
                </a:solidFill>
              </a:rPr>
              <a:t>o</a:t>
            </a:r>
            <a:r>
              <a:rPr altLang="en-IN" lang="en-US">
                <a:solidFill>
                  <a:srgbClr val="0000FF"/>
                </a:solidFill>
              </a:rPr>
              <a:t>l</a:t>
            </a:r>
            <a:r>
              <a:rPr altLang="en-IN" lang="en-US">
                <a:solidFill>
                  <a:srgbClr val="0000FF"/>
                </a:solidFill>
              </a:rPr>
              <a:t>u</a:t>
            </a:r>
            <a:r>
              <a:rPr altLang="en-IN" lang="en-US">
                <a:solidFill>
                  <a:srgbClr val="0000FF"/>
                </a:solidFill>
              </a:rPr>
              <a:t>t</a:t>
            </a:r>
            <a:r>
              <a:rPr altLang="en-IN" lang="en-US">
                <a:solidFill>
                  <a:srgbClr val="0000FF"/>
                </a:solidFill>
              </a:rPr>
              <a:t>i</a:t>
            </a:r>
            <a:r>
              <a:rPr altLang="en-IN" lang="en-US">
                <a:solidFill>
                  <a:srgbClr val="0000FF"/>
                </a:solidFill>
              </a:rPr>
              <a:t>o</a:t>
            </a:r>
            <a:r>
              <a:rPr altLang="en-IN" lang="en-US">
                <a:solidFill>
                  <a:srgbClr val="0000FF"/>
                </a:solidFill>
              </a:rPr>
              <a:t>n</a:t>
            </a:r>
            <a:r>
              <a:rPr altLang="en-IN" lang="en-US"/>
              <a:t>.</a:t>
            </a:r>
            <a:r>
              <a:rPr altLang="en-IN" lang="en-US"/>
              <a:t> </a:t>
            </a:r>
            <a:endParaRPr lang="en-GB"/>
          </a:p>
          <a:p>
            <a:endParaRPr lang="en-GB"/>
          </a:p>
          <a:p>
            <a:r>
              <a:rPr altLang="en-IN" lang="en-US"/>
              <a:t>T</a:t>
            </a:r>
            <a:r>
              <a:rPr altLang="en-IN" lang="en-US"/>
              <a:t>h</a:t>
            </a:r>
            <a:r>
              <a:rPr altLang="en-IN" lang="en-US"/>
              <a:t>e</a:t>
            </a:r>
            <a:r>
              <a:rPr altLang="en-IN" lang="en-US"/>
              <a:t> </a:t>
            </a:r>
            <a:r>
              <a:rPr altLang="en-IN" lang="en-US"/>
              <a:t>l</a:t>
            </a:r>
            <a:r>
              <a:rPr altLang="en-IN" lang="en-US"/>
              <a:t>e</a:t>
            </a:r>
            <a:r>
              <a:rPr altLang="en-IN" lang="en-US"/>
              <a:t>s</a:t>
            </a:r>
            <a:r>
              <a:rPr altLang="en-IN" lang="en-US"/>
              <a:t>s</a:t>
            </a:r>
            <a:r>
              <a:rPr altLang="en-IN" lang="en-US"/>
              <a:t> </a:t>
            </a:r>
            <a:r>
              <a:rPr altLang="en-IN" lang="en-US"/>
              <a:t>c</a:t>
            </a:r>
            <a:r>
              <a:rPr altLang="en-IN" lang="en-US"/>
              <a:t>o</a:t>
            </a:r>
            <a:r>
              <a:rPr altLang="en-IN" lang="en-US"/>
              <a:t>n</a:t>
            </a:r>
            <a:r>
              <a:rPr altLang="en-IN" lang="en-US"/>
              <a:t>c</a:t>
            </a:r>
            <a:r>
              <a:rPr altLang="en-IN" lang="en-US"/>
              <a:t>e</a:t>
            </a:r>
            <a:r>
              <a:rPr altLang="en-IN" lang="en-US"/>
              <a:t>n</a:t>
            </a:r>
            <a:r>
              <a:rPr altLang="en-IN" lang="en-US"/>
              <a:t>t</a:t>
            </a:r>
            <a:r>
              <a:rPr altLang="en-IN" lang="en-US"/>
              <a:t>r</a:t>
            </a:r>
            <a:r>
              <a:rPr altLang="en-IN" lang="en-US"/>
              <a:t>a</a:t>
            </a:r>
            <a:r>
              <a:rPr altLang="en-IN" lang="en-US"/>
              <a:t>t</a:t>
            </a:r>
            <a:r>
              <a:rPr altLang="en-IN" lang="en-US"/>
              <a:t>e</a:t>
            </a:r>
            <a:r>
              <a:rPr altLang="en-IN" lang="en-US"/>
              <a:t>d</a:t>
            </a:r>
            <a:r>
              <a:rPr altLang="en-IN" lang="en-US"/>
              <a:t> </a:t>
            </a:r>
            <a:r>
              <a:rPr altLang="en-IN" lang="en-US"/>
              <a:t>t</a:t>
            </a:r>
            <a:r>
              <a:rPr altLang="en-IN" lang="en-US"/>
              <a:t>h</a:t>
            </a:r>
            <a:r>
              <a:rPr altLang="en-IN" lang="en-US"/>
              <a:t>e</a:t>
            </a:r>
            <a:r>
              <a:rPr altLang="en-IN" lang="en-US"/>
              <a:t> </a:t>
            </a:r>
            <a:r>
              <a:rPr altLang="en-IN" lang="en-US"/>
              <a:t>s</a:t>
            </a:r>
            <a:r>
              <a:rPr altLang="en-IN" lang="en-US"/>
              <a:t>o</a:t>
            </a:r>
            <a:r>
              <a:rPr altLang="en-IN" lang="en-US"/>
              <a:t>l</a:t>
            </a:r>
            <a:r>
              <a:rPr altLang="en-IN" lang="en-US"/>
              <a:t>u</a:t>
            </a:r>
            <a:r>
              <a:rPr altLang="en-IN" lang="en-US"/>
              <a:t>t</a:t>
            </a:r>
            <a:r>
              <a:rPr altLang="en-IN" lang="en-US"/>
              <a:t>i</a:t>
            </a:r>
            <a:r>
              <a:rPr altLang="en-IN" lang="en-US"/>
              <a:t>o</a:t>
            </a:r>
            <a:r>
              <a:rPr altLang="en-IN" lang="en-US"/>
              <a:t>n</a:t>
            </a:r>
            <a:r>
              <a:rPr altLang="en-IN" lang="en-US"/>
              <a:t>,</a:t>
            </a:r>
            <a:r>
              <a:rPr altLang="en-IN" lang="en-US"/>
              <a:t> </a:t>
            </a:r>
            <a:r>
              <a:rPr altLang="en-IN" lang="en-US"/>
              <a:t>t</a:t>
            </a:r>
            <a:r>
              <a:rPr altLang="en-IN" lang="en-US"/>
              <a:t>h</a:t>
            </a:r>
            <a:r>
              <a:rPr altLang="en-IN" lang="en-US"/>
              <a:t>e</a:t>
            </a:r>
            <a:r>
              <a:rPr altLang="en-IN" lang="en-US"/>
              <a:t> </a:t>
            </a:r>
            <a:r>
              <a:rPr altLang="en-IN" lang="en-US"/>
              <a:t>g</a:t>
            </a:r>
            <a:r>
              <a:rPr altLang="en-IN" lang="en-US"/>
              <a:t>r</a:t>
            </a:r>
            <a:r>
              <a:rPr altLang="en-IN" lang="en-US"/>
              <a:t>e</a:t>
            </a:r>
            <a:r>
              <a:rPr altLang="en-IN" lang="en-US"/>
              <a:t>a</a:t>
            </a:r>
            <a:r>
              <a:rPr altLang="en-IN" lang="en-US"/>
              <a:t>t</a:t>
            </a:r>
            <a:r>
              <a:rPr altLang="en-IN" lang="en-US"/>
              <a:t>e</a:t>
            </a:r>
            <a:r>
              <a:rPr altLang="en-IN" lang="en-US"/>
              <a:t>r</a:t>
            </a:r>
            <a:r>
              <a:rPr altLang="en-IN" lang="en-US"/>
              <a:t> </a:t>
            </a:r>
            <a:r>
              <a:rPr altLang="en-IN" lang="en-US"/>
              <a:t>w</a:t>
            </a:r>
            <a:r>
              <a:rPr altLang="en-IN" lang="en-US"/>
              <a:t>i</a:t>
            </a:r>
            <a:r>
              <a:rPr altLang="en-IN" lang="en-US"/>
              <a:t>l</a:t>
            </a:r>
            <a:r>
              <a:rPr altLang="en-IN" lang="en-US"/>
              <a:t>l</a:t>
            </a:r>
            <a:r>
              <a:rPr altLang="en-IN" lang="en-US"/>
              <a:t> </a:t>
            </a:r>
            <a:r>
              <a:rPr altLang="en-IN" lang="en-US"/>
              <a:t>b</a:t>
            </a:r>
            <a:r>
              <a:rPr altLang="en-IN" lang="en-US"/>
              <a:t>e</a:t>
            </a:r>
            <a:r>
              <a:rPr altLang="en-IN" lang="en-US"/>
              <a:t> </a:t>
            </a:r>
            <a:r>
              <a:rPr altLang="en-IN" lang="en-US"/>
              <a:t>t</a:t>
            </a:r>
            <a:r>
              <a:rPr altLang="en-IN" lang="en-US"/>
              <a:t>h</a:t>
            </a:r>
            <a:r>
              <a:rPr altLang="en-IN" lang="en-US"/>
              <a:t>e</a:t>
            </a:r>
            <a:r>
              <a:rPr altLang="en-IN" lang="en-US"/>
              <a:t> </a:t>
            </a:r>
            <a:r>
              <a:rPr altLang="en-IN" lang="en-US"/>
              <a:t>d</a:t>
            </a:r>
            <a:r>
              <a:rPr altLang="en-IN" lang="en-US"/>
              <a:t>i</a:t>
            </a:r>
            <a:r>
              <a:rPr altLang="en-IN" lang="en-US"/>
              <a:t>s</a:t>
            </a:r>
            <a:r>
              <a:rPr altLang="en-IN" lang="en-US"/>
              <a:t>s</a:t>
            </a:r>
            <a:r>
              <a:rPr altLang="en-IN" lang="en-US"/>
              <a:t>o</a:t>
            </a:r>
            <a:r>
              <a:rPr altLang="en-IN" lang="en-US"/>
              <a:t>c</a:t>
            </a:r>
            <a:r>
              <a:rPr altLang="en-IN" lang="en-US"/>
              <a:t>i</a:t>
            </a:r>
            <a:r>
              <a:rPr altLang="en-IN" lang="en-US"/>
              <a:t>a</a:t>
            </a:r>
            <a:r>
              <a:rPr altLang="en-IN" lang="en-US"/>
              <a:t>t</a:t>
            </a:r>
            <a:r>
              <a:rPr altLang="en-IN" lang="en-US"/>
              <a:t>i</a:t>
            </a:r>
            <a:r>
              <a:rPr altLang="en-IN" lang="en-US"/>
              <a:t>o</a:t>
            </a:r>
            <a:r>
              <a:rPr altLang="en-IN" lang="en-US"/>
              <a:t>n</a:t>
            </a:r>
            <a:r>
              <a:rPr altLang="en-IN" lang="en-US"/>
              <a:t> </a:t>
            </a:r>
            <a:r>
              <a:rPr altLang="en-IN" lang="en-US"/>
              <a:t>o</a:t>
            </a:r>
            <a:r>
              <a:rPr altLang="en-IN" lang="en-US"/>
              <a:t>f</a:t>
            </a:r>
            <a:r>
              <a:rPr altLang="en-IN" lang="en-US"/>
              <a:t> </a:t>
            </a:r>
            <a:r>
              <a:rPr altLang="en-IN" lang="en-US"/>
              <a:t>the </a:t>
            </a:r>
            <a:r>
              <a:rPr altLang="en-IN" lang="en-US"/>
              <a:t>e</a:t>
            </a:r>
            <a:r>
              <a:rPr altLang="en-IN" lang="en-US"/>
              <a:t>l</a:t>
            </a:r>
            <a:r>
              <a:rPr altLang="en-IN" lang="en-US"/>
              <a:t>e</a:t>
            </a:r>
            <a:r>
              <a:rPr altLang="en-IN" lang="en-US"/>
              <a:t>c</a:t>
            </a:r>
            <a:r>
              <a:rPr altLang="en-IN" lang="en-US"/>
              <a:t>t</a:t>
            </a:r>
            <a:r>
              <a:rPr altLang="en-IN" lang="en-US"/>
              <a:t>r</a:t>
            </a:r>
            <a:r>
              <a:rPr altLang="en-IN" lang="en-US"/>
              <a:t>o</a:t>
            </a:r>
            <a:r>
              <a:rPr altLang="en-IN" lang="en-US"/>
              <a:t>l</a:t>
            </a:r>
            <a:r>
              <a:rPr altLang="en-IN" lang="en-US"/>
              <a:t>y</a:t>
            </a:r>
            <a:r>
              <a:rPr altLang="en-IN" lang="en-US"/>
              <a:t>t</a:t>
            </a:r>
            <a:r>
              <a:rPr altLang="en-IN" lang="en-US"/>
              <a:t>e</a:t>
            </a:r>
            <a:r>
              <a:rPr altLang="en-IN" lang="en-US"/>
              <a:t>s</a:t>
            </a:r>
            <a:r>
              <a:rPr altLang="en-IN" lang="en-US"/>
              <a:t>.</a:t>
            </a:r>
            <a:r>
              <a:rPr altLang="en-IN" lang="en-US"/>
              <a:t> </a:t>
            </a:r>
            <a:endParaRPr lang="en-GB"/>
          </a:p>
          <a:p>
            <a:endParaRPr lang="en-GB"/>
          </a:p>
          <a:p>
            <a:r>
              <a:rPr altLang="en-IN" lang="en-US"/>
              <a:t>T</a:t>
            </a:r>
            <a:r>
              <a:rPr altLang="en-IN" lang="en-US"/>
              <a:t>h</a:t>
            </a:r>
            <a:r>
              <a:rPr altLang="en-IN" lang="en-US"/>
              <a:t>i</a:t>
            </a:r>
            <a:r>
              <a:rPr altLang="en-IN" lang="en-US"/>
              <a:t>s</a:t>
            </a:r>
            <a:r>
              <a:rPr altLang="en-IN" lang="en-US"/>
              <a:t> </a:t>
            </a:r>
            <a:r>
              <a:rPr altLang="en-IN" lang="en-US"/>
              <a:t>i</a:t>
            </a:r>
            <a:r>
              <a:rPr altLang="en-IN" lang="en-US"/>
              <a:t>s</a:t>
            </a:r>
            <a:r>
              <a:rPr altLang="en-IN" lang="en-US"/>
              <a:t> </a:t>
            </a:r>
            <a:r>
              <a:rPr altLang="en-IN" lang="en-US"/>
              <a:t>d</a:t>
            </a:r>
            <a:r>
              <a:rPr altLang="en-IN" lang="en-US"/>
              <a:t>u</a:t>
            </a:r>
            <a:r>
              <a:rPr altLang="en-IN" lang="en-US"/>
              <a:t>e</a:t>
            </a:r>
            <a:r>
              <a:rPr altLang="en-IN" lang="en-US"/>
              <a:t> </a:t>
            </a:r>
            <a:r>
              <a:rPr altLang="en-IN" lang="en-US"/>
              <a:t>t</a:t>
            </a:r>
            <a:r>
              <a:rPr altLang="en-IN" lang="en-US"/>
              <a:t>o</a:t>
            </a:r>
            <a:r>
              <a:rPr altLang="en-IN" lang="en-US"/>
              <a:t> </a:t>
            </a:r>
            <a:r>
              <a:rPr altLang="en-IN" lang="en-US"/>
              <a:t>the </a:t>
            </a:r>
            <a:r>
              <a:rPr altLang="en-IN" lang="en-US"/>
              <a:t>f</a:t>
            </a:r>
            <a:r>
              <a:rPr altLang="en-IN" lang="en-US"/>
              <a:t>a</a:t>
            </a:r>
            <a:r>
              <a:rPr altLang="en-IN" lang="en-US"/>
              <a:t>c</a:t>
            </a:r>
            <a:r>
              <a:rPr altLang="en-IN" lang="en-US"/>
              <a:t>t</a:t>
            </a:r>
            <a:r>
              <a:rPr altLang="en-IN" lang="en-US"/>
              <a:t> </a:t>
            </a:r>
            <a:r>
              <a:rPr altLang="en-IN" lang="en-US"/>
              <a:t>t</a:t>
            </a:r>
            <a:r>
              <a:rPr altLang="en-IN" lang="en-US"/>
              <a:t>h</a:t>
            </a:r>
            <a:r>
              <a:rPr altLang="en-IN" lang="en-US"/>
              <a:t>a</a:t>
            </a:r>
            <a:r>
              <a:rPr altLang="en-IN" lang="en-US"/>
              <a:t>t</a:t>
            </a:r>
            <a:r>
              <a:rPr altLang="en-IN" lang="en-US"/>
              <a:t> </a:t>
            </a:r>
            <a:r>
              <a:rPr altLang="en-IN" lang="en-US"/>
              <a:t>i</a:t>
            </a:r>
            <a:r>
              <a:rPr altLang="en-IN" lang="en-US"/>
              <a:t>n</a:t>
            </a:r>
            <a:r>
              <a:rPr altLang="en-IN" lang="en-US"/>
              <a:t> </a:t>
            </a:r>
            <a:r>
              <a:rPr altLang="en-IN" lang="en-US"/>
              <a:t>a</a:t>
            </a:r>
            <a:r>
              <a:rPr altLang="en-IN" lang="en-US"/>
              <a:t> </a:t>
            </a:r>
            <a:r>
              <a:rPr altLang="en-IN" lang="en-US"/>
              <a:t>d</a:t>
            </a:r>
            <a:r>
              <a:rPr altLang="en-IN" lang="en-US"/>
              <a:t>i</a:t>
            </a:r>
            <a:r>
              <a:rPr altLang="en-IN" lang="en-US"/>
              <a:t>l</a:t>
            </a:r>
            <a:r>
              <a:rPr altLang="en-IN" lang="en-US"/>
              <a:t>u</a:t>
            </a:r>
            <a:r>
              <a:rPr altLang="en-IN" lang="en-US"/>
              <a:t>t</a:t>
            </a:r>
            <a:r>
              <a:rPr altLang="en-IN" lang="en-US"/>
              <a:t>e</a:t>
            </a:r>
            <a:r>
              <a:rPr altLang="en-IN" lang="en-US"/>
              <a:t> </a:t>
            </a:r>
            <a:r>
              <a:rPr altLang="en-IN" lang="en-US"/>
              <a:t>s</a:t>
            </a:r>
            <a:r>
              <a:rPr altLang="en-IN" lang="en-US"/>
              <a:t>o</a:t>
            </a:r>
            <a:r>
              <a:rPr altLang="en-IN" lang="en-US"/>
              <a:t>l</a:t>
            </a:r>
            <a:r>
              <a:rPr altLang="en-IN" lang="en-US"/>
              <a:t>u</a:t>
            </a:r>
            <a:r>
              <a:rPr altLang="en-IN" lang="en-US"/>
              <a:t>t</a:t>
            </a:r>
            <a:r>
              <a:rPr altLang="en-IN" lang="en-US"/>
              <a:t>i</a:t>
            </a:r>
            <a:r>
              <a:rPr altLang="en-IN" lang="en-US"/>
              <a:t>o</a:t>
            </a:r>
            <a:r>
              <a:rPr altLang="en-IN" lang="en-US"/>
              <a:t>n</a:t>
            </a:r>
            <a:r>
              <a:rPr altLang="en-IN" lang="en-US"/>
              <a:t> </a:t>
            </a:r>
            <a:r>
              <a:rPr altLang="en-IN" lang="en-US"/>
              <a:t>t</a:t>
            </a:r>
            <a:r>
              <a:rPr altLang="en-IN" lang="en-US"/>
              <a:t>h</a:t>
            </a:r>
            <a:r>
              <a:rPr altLang="en-IN" lang="en-US"/>
              <a:t>e</a:t>
            </a:r>
            <a:r>
              <a:rPr altLang="en-IN" lang="en-US"/>
              <a:t> </a:t>
            </a:r>
            <a:r>
              <a:rPr altLang="en-IN" lang="en-US"/>
              <a:t>r</a:t>
            </a:r>
            <a:r>
              <a:rPr altLang="en-IN" lang="en-US"/>
              <a:t>a</a:t>
            </a:r>
            <a:r>
              <a:rPr altLang="en-IN" lang="en-US"/>
              <a:t>t</a:t>
            </a:r>
            <a:r>
              <a:rPr altLang="en-IN" lang="en-US"/>
              <a:t>i</a:t>
            </a:r>
            <a:r>
              <a:rPr altLang="en-IN" lang="en-US"/>
              <a:t>o</a:t>
            </a:r>
            <a:r>
              <a:rPr altLang="en-IN" lang="en-US"/>
              <a:t> </a:t>
            </a:r>
            <a:r>
              <a:rPr altLang="en-IN" lang="en-US"/>
              <a:t>o</a:t>
            </a:r>
            <a:r>
              <a:rPr altLang="en-IN" lang="en-US"/>
              <a:t>f</a:t>
            </a:r>
            <a:r>
              <a:rPr altLang="en-IN" lang="en-US"/>
              <a:t> </a:t>
            </a:r>
            <a:r>
              <a:rPr altLang="en-IN" lang="en-US"/>
              <a:t>s</a:t>
            </a:r>
            <a:r>
              <a:rPr altLang="en-IN" lang="en-US"/>
              <a:t>o</a:t>
            </a:r>
            <a:r>
              <a:rPr altLang="en-IN" lang="en-US"/>
              <a:t>l</a:t>
            </a:r>
            <a:r>
              <a:rPr altLang="en-IN" lang="en-US"/>
              <a:t>v</a:t>
            </a:r>
            <a:r>
              <a:rPr altLang="en-IN" lang="en-US"/>
              <a:t>e</a:t>
            </a:r>
            <a:r>
              <a:rPr altLang="en-IN" lang="en-US"/>
              <a:t>n</a:t>
            </a:r>
            <a:r>
              <a:rPr altLang="en-IN" lang="en-US"/>
              <a:t>t</a:t>
            </a:r>
            <a:r>
              <a:rPr altLang="en-IN" lang="en-US"/>
              <a:t> </a:t>
            </a:r>
            <a:r>
              <a:rPr altLang="en-IN" lang="en-US"/>
              <a:t>m</a:t>
            </a:r>
            <a:r>
              <a:rPr altLang="en-IN" lang="en-US"/>
              <a:t>o</a:t>
            </a:r>
            <a:r>
              <a:rPr altLang="en-IN" lang="en-US"/>
              <a:t>l</a:t>
            </a:r>
            <a:r>
              <a:rPr altLang="en-IN" lang="en-US"/>
              <a:t>e</a:t>
            </a:r>
            <a:r>
              <a:rPr altLang="en-IN" lang="en-US"/>
              <a:t>c</a:t>
            </a:r>
            <a:r>
              <a:rPr altLang="en-IN" lang="en-US"/>
              <a:t>u</a:t>
            </a:r>
            <a:r>
              <a:rPr altLang="en-IN" lang="en-US"/>
              <a:t>l</a:t>
            </a:r>
            <a:r>
              <a:rPr altLang="en-IN" lang="en-US"/>
              <a:t>e</a:t>
            </a:r>
            <a:r>
              <a:rPr altLang="en-IN" lang="en-US"/>
              <a:t>s</a:t>
            </a:r>
            <a:r>
              <a:rPr altLang="en-IN" lang="en-US"/>
              <a:t> </a:t>
            </a:r>
            <a:r>
              <a:rPr altLang="en-IN" lang="en-US"/>
              <a:t>t</a:t>
            </a:r>
            <a:r>
              <a:rPr altLang="en-IN" lang="en-US"/>
              <a:t>o</a:t>
            </a:r>
            <a:r>
              <a:rPr altLang="en-IN" lang="en-US"/>
              <a:t> </a:t>
            </a:r>
            <a:r>
              <a:rPr altLang="en-IN" lang="en-US"/>
              <a:t>t</a:t>
            </a:r>
            <a:r>
              <a:rPr altLang="en-IN" lang="en-US"/>
              <a:t>h</a:t>
            </a:r>
            <a:r>
              <a:rPr altLang="en-IN" lang="en-US"/>
              <a:t>e</a:t>
            </a:r>
            <a:r>
              <a:rPr altLang="en-IN" lang="en-US"/>
              <a:t> </a:t>
            </a:r>
            <a:r>
              <a:rPr altLang="en-IN" lang="en-US"/>
              <a:t>s</a:t>
            </a:r>
            <a:r>
              <a:rPr altLang="en-IN" lang="en-US"/>
              <a:t>o</a:t>
            </a:r>
            <a:r>
              <a:rPr altLang="en-IN" lang="en-US"/>
              <a:t>l</a:t>
            </a:r>
            <a:r>
              <a:rPr altLang="en-IN" lang="en-US"/>
              <a:t>u</a:t>
            </a:r>
            <a:r>
              <a:rPr altLang="en-IN" lang="en-US"/>
              <a:t>t</a:t>
            </a:r>
            <a:r>
              <a:rPr altLang="en-IN" lang="en-US"/>
              <a:t>e</a:t>
            </a:r>
            <a:r>
              <a:rPr altLang="en-IN" lang="en-US"/>
              <a:t> </a:t>
            </a:r>
            <a:r>
              <a:rPr altLang="en-IN" lang="en-US"/>
              <a:t>m</a:t>
            </a:r>
            <a:r>
              <a:rPr altLang="en-IN" lang="en-US"/>
              <a:t>o</a:t>
            </a:r>
            <a:r>
              <a:rPr altLang="en-IN" lang="en-US"/>
              <a:t>l</a:t>
            </a:r>
            <a:r>
              <a:rPr altLang="en-IN" lang="en-US"/>
              <a:t>e</a:t>
            </a:r>
            <a:r>
              <a:rPr altLang="en-IN" lang="en-US"/>
              <a:t>c</a:t>
            </a:r>
            <a:r>
              <a:rPr altLang="en-IN" lang="en-US"/>
              <a:t>u</a:t>
            </a:r>
            <a:r>
              <a:rPr altLang="en-IN" lang="en-US"/>
              <a:t>l</a:t>
            </a:r>
            <a:r>
              <a:rPr altLang="en-IN" lang="en-US"/>
              <a:t>e</a:t>
            </a:r>
            <a:r>
              <a:rPr altLang="en-IN" lang="en-US"/>
              <a:t>s</a:t>
            </a:r>
            <a:r>
              <a:rPr altLang="en-IN" lang="en-US"/>
              <a:t> </a:t>
            </a:r>
            <a:r>
              <a:rPr altLang="en-IN" lang="en-US"/>
              <a:t>i</a:t>
            </a:r>
            <a:r>
              <a:rPr altLang="en-IN" lang="en-US"/>
              <a:t>s</a:t>
            </a:r>
            <a:r>
              <a:rPr altLang="en-IN" lang="en-US"/>
              <a:t> </a:t>
            </a:r>
            <a:r>
              <a:rPr altLang="en-IN" lang="en-US"/>
              <a:t>l</a:t>
            </a:r>
            <a:r>
              <a:rPr altLang="en-IN" lang="en-US"/>
              <a:t>a</a:t>
            </a:r>
            <a:r>
              <a:rPr altLang="en-IN" lang="en-US"/>
              <a:t>r</a:t>
            </a:r>
            <a:r>
              <a:rPr altLang="en-IN" lang="en-US"/>
              <a:t>g</a:t>
            </a:r>
            <a:r>
              <a:rPr altLang="en-IN" lang="en-US"/>
              <a:t>e</a:t>
            </a:r>
            <a:r>
              <a:rPr altLang="en-IN" lang="en-US"/>
              <a:t> </a:t>
            </a:r>
            <a:r>
              <a:rPr altLang="en-IN" lang="en-US"/>
              <a:t>a</a:t>
            </a:r>
            <a:r>
              <a:rPr altLang="en-IN" lang="en-US"/>
              <a:t>n</a:t>
            </a:r>
            <a:r>
              <a:rPr altLang="en-IN" lang="en-US"/>
              <a:t>d</a:t>
            </a:r>
            <a:r>
              <a:rPr altLang="en-IN" lang="en-US"/>
              <a:t> </a:t>
            </a:r>
            <a:r>
              <a:rPr altLang="en-IN" lang="en-US"/>
              <a:t>t</a:t>
            </a:r>
            <a:r>
              <a:rPr altLang="en-IN" lang="en-US"/>
              <a:t>h</a:t>
            </a:r>
            <a:r>
              <a:rPr altLang="en-IN" lang="en-US"/>
              <a:t>e</a:t>
            </a:r>
            <a:r>
              <a:rPr altLang="en-IN" lang="en-US"/>
              <a:t> </a:t>
            </a:r>
            <a:r>
              <a:rPr altLang="en-IN" lang="en-US"/>
              <a:t>g</a:t>
            </a:r>
            <a:r>
              <a:rPr altLang="en-IN" lang="en-US"/>
              <a:t>r</a:t>
            </a:r>
            <a:r>
              <a:rPr altLang="en-IN" lang="en-US"/>
              <a:t>e</a:t>
            </a:r>
            <a:r>
              <a:rPr altLang="en-IN" lang="en-US"/>
              <a:t>a</a:t>
            </a:r>
            <a:r>
              <a:rPr altLang="en-IN" lang="en-US"/>
              <a:t>t</a:t>
            </a:r>
            <a:r>
              <a:rPr altLang="en-IN" lang="en-US"/>
              <a:t>e</a:t>
            </a:r>
            <a:r>
              <a:rPr altLang="en-IN" lang="en-US"/>
              <a:t>r</a:t>
            </a:r>
            <a:r>
              <a:rPr altLang="en-IN" lang="en-US"/>
              <a:t> </a:t>
            </a:r>
            <a:r>
              <a:rPr altLang="en-IN" lang="en-US"/>
              <a:t>n</a:t>
            </a:r>
            <a:r>
              <a:rPr altLang="en-IN" lang="en-US"/>
              <a:t>u</a:t>
            </a:r>
            <a:r>
              <a:rPr altLang="en-IN" lang="en-US"/>
              <a:t>m</a:t>
            </a:r>
            <a:r>
              <a:rPr altLang="en-IN" lang="en-US"/>
              <a:t>b</a:t>
            </a:r>
            <a:r>
              <a:rPr altLang="en-IN" lang="en-US"/>
              <a:t>e</a:t>
            </a:r>
            <a:r>
              <a:rPr altLang="en-IN" lang="en-US"/>
              <a:t>r</a:t>
            </a:r>
            <a:r>
              <a:rPr altLang="en-IN" lang="en-US"/>
              <a:t> </a:t>
            </a:r>
            <a:r>
              <a:rPr altLang="en-IN" lang="en-US"/>
              <a:t>o</a:t>
            </a:r>
            <a:r>
              <a:rPr altLang="en-IN" lang="en-US"/>
              <a:t>f</a:t>
            </a:r>
            <a:r>
              <a:rPr altLang="en-IN" lang="en-US"/>
              <a:t> </a:t>
            </a:r>
            <a:r>
              <a:rPr altLang="en-IN" lang="en-US"/>
              <a:t>s</a:t>
            </a:r>
            <a:r>
              <a:rPr altLang="en-IN" lang="en-US"/>
              <a:t>o</a:t>
            </a:r>
            <a:r>
              <a:rPr altLang="en-IN" lang="en-US"/>
              <a:t>l</a:t>
            </a:r>
            <a:r>
              <a:rPr altLang="en-IN" lang="en-US"/>
              <a:t>v</a:t>
            </a:r>
            <a:r>
              <a:rPr altLang="en-IN" lang="en-US"/>
              <a:t>e</a:t>
            </a:r>
            <a:r>
              <a:rPr altLang="en-IN" lang="en-US"/>
              <a:t>n</a:t>
            </a:r>
            <a:r>
              <a:rPr altLang="en-IN" lang="en-US"/>
              <a:t>t</a:t>
            </a:r>
            <a:r>
              <a:rPr altLang="en-IN" lang="en-US"/>
              <a:t> </a:t>
            </a:r>
            <a:r>
              <a:rPr altLang="en-IN" lang="en-US"/>
              <a:t>m</a:t>
            </a:r>
            <a:r>
              <a:rPr altLang="en-IN" lang="en-US"/>
              <a:t>o</a:t>
            </a:r>
            <a:r>
              <a:rPr altLang="en-IN" lang="en-US"/>
              <a:t>l</a:t>
            </a:r>
            <a:r>
              <a:rPr altLang="en-IN" lang="en-US"/>
              <a:t>e</a:t>
            </a:r>
            <a:r>
              <a:rPr altLang="en-IN" lang="en-US"/>
              <a:t>c</a:t>
            </a:r>
            <a:r>
              <a:rPr altLang="en-IN" lang="en-US"/>
              <a:t>u</a:t>
            </a:r>
            <a:r>
              <a:rPr altLang="en-IN" lang="en-US"/>
              <a:t>l</a:t>
            </a:r>
            <a:r>
              <a:rPr altLang="en-IN" lang="en-US"/>
              <a:t>e</a:t>
            </a:r>
            <a:r>
              <a:rPr altLang="en-IN" lang="en-US"/>
              <a:t>s</a:t>
            </a:r>
            <a:r>
              <a:rPr altLang="en-IN" lang="en-US"/>
              <a:t> </a:t>
            </a:r>
            <a:r>
              <a:rPr altLang="en-IN" lang="en-US"/>
              <a:t>w</a:t>
            </a:r>
            <a:r>
              <a:rPr altLang="en-IN" lang="en-US"/>
              <a:t>i</a:t>
            </a:r>
            <a:r>
              <a:rPr altLang="en-IN" lang="en-US"/>
              <a:t>l</a:t>
            </a:r>
            <a:r>
              <a:rPr altLang="en-IN" lang="en-US"/>
              <a:t>l</a:t>
            </a:r>
            <a:r>
              <a:rPr altLang="en-IN" lang="en-US"/>
              <a:t> </a:t>
            </a:r>
            <a:r>
              <a:rPr altLang="en-IN" lang="en-US"/>
              <a:t>s</a:t>
            </a:r>
            <a:r>
              <a:rPr altLang="en-IN" lang="en-US"/>
              <a:t>e</a:t>
            </a:r>
            <a:r>
              <a:rPr altLang="en-IN" lang="en-US"/>
              <a:t>p</a:t>
            </a:r>
            <a:r>
              <a:rPr altLang="en-IN" lang="en-US"/>
              <a:t>a</a:t>
            </a:r>
            <a:r>
              <a:rPr altLang="en-IN" lang="en-US"/>
              <a:t>r</a:t>
            </a:r>
            <a:r>
              <a:rPr altLang="en-IN" lang="en-US"/>
              <a:t>a</a:t>
            </a:r>
            <a:r>
              <a:rPr altLang="en-IN" lang="en-US"/>
              <a:t>t</a:t>
            </a:r>
            <a:r>
              <a:rPr altLang="en-IN" lang="en-US"/>
              <a:t>e</a:t>
            </a:r>
            <a:r>
              <a:rPr altLang="en-IN" lang="en-US"/>
              <a:t> </a:t>
            </a:r>
            <a:r>
              <a:rPr altLang="en-IN" lang="en-US"/>
              <a:t>m</a:t>
            </a:r>
            <a:r>
              <a:rPr altLang="en-IN" lang="en-US"/>
              <a:t>o</a:t>
            </a:r>
            <a:r>
              <a:rPr altLang="en-IN" lang="en-US"/>
              <a:t>r</a:t>
            </a:r>
            <a:r>
              <a:rPr altLang="en-IN" lang="en-US"/>
              <a:t>e</a:t>
            </a:r>
            <a:r>
              <a:rPr altLang="en-IN" lang="en-US"/>
              <a:t> </a:t>
            </a:r>
            <a:r>
              <a:rPr altLang="en-IN" lang="en-US"/>
              <a:t>m</a:t>
            </a:r>
            <a:r>
              <a:rPr altLang="en-IN" lang="en-US"/>
              <a:t>o</a:t>
            </a:r>
            <a:r>
              <a:rPr altLang="en-IN" lang="en-US"/>
              <a:t>l</a:t>
            </a:r>
            <a:r>
              <a:rPr altLang="en-IN" lang="en-US"/>
              <a:t>e</a:t>
            </a:r>
            <a:r>
              <a:rPr altLang="en-IN" lang="en-US"/>
              <a:t>c</a:t>
            </a:r>
            <a:r>
              <a:rPr altLang="en-IN" lang="en-US"/>
              <a:t>u</a:t>
            </a:r>
            <a:r>
              <a:rPr altLang="en-IN" lang="en-US"/>
              <a:t>l</a:t>
            </a:r>
            <a:r>
              <a:rPr altLang="en-IN" lang="en-US"/>
              <a:t>e</a:t>
            </a:r>
            <a:r>
              <a:rPr altLang="en-IN" lang="en-US"/>
              <a:t>s</a:t>
            </a:r>
            <a:r>
              <a:rPr altLang="en-IN" lang="en-US"/>
              <a:t> </a:t>
            </a:r>
            <a:r>
              <a:rPr altLang="en-IN" lang="en-US"/>
              <a:t>o</a:t>
            </a:r>
            <a:r>
              <a:rPr altLang="en-IN" lang="en-US"/>
              <a:t>f</a:t>
            </a:r>
            <a:r>
              <a:rPr altLang="en-IN" lang="en-US"/>
              <a:t> </a:t>
            </a:r>
            <a:r>
              <a:rPr altLang="en-IN" lang="en-US"/>
              <a:t>t</a:t>
            </a:r>
            <a:r>
              <a:rPr altLang="en-IN" lang="en-US"/>
              <a:t>h</a:t>
            </a:r>
            <a:r>
              <a:rPr altLang="en-IN" lang="en-US"/>
              <a:t>e</a:t>
            </a:r>
            <a:r>
              <a:rPr altLang="en-IN" lang="en-US"/>
              <a:t> </a:t>
            </a:r>
            <a:r>
              <a:rPr altLang="en-IN" lang="en-US"/>
              <a:t>solute</a:t>
            </a:r>
            <a:r>
              <a:rPr altLang="en-IN" lang="en-US"/>
              <a:t> </a:t>
            </a:r>
            <a:r>
              <a:rPr altLang="en-IN" lang="en-US"/>
              <a:t>i</a:t>
            </a:r>
            <a:r>
              <a:rPr altLang="en-IN" lang="en-US"/>
              <a:t>n</a:t>
            </a:r>
            <a:r>
              <a:rPr altLang="en-IN" lang="en-US"/>
              <a:t>t</a:t>
            </a:r>
            <a:r>
              <a:rPr altLang="en-IN" lang="en-US"/>
              <a:t>o</a:t>
            </a:r>
            <a:r>
              <a:rPr altLang="en-IN" lang="en-US"/>
              <a:t> </a:t>
            </a:r>
            <a:r>
              <a:rPr altLang="en-IN" lang="en-US"/>
              <a:t>i</a:t>
            </a:r>
            <a:r>
              <a:rPr altLang="en-IN" lang="en-US"/>
              <a:t>o</a:t>
            </a:r>
            <a:r>
              <a:rPr altLang="en-IN" lang="en-US"/>
              <a:t>n</a:t>
            </a:r>
            <a:r>
              <a:rPr altLang="en-IN" lang="en-US"/>
              <a:t>s</a:t>
            </a:r>
            <a:r>
              <a:rPr altLang="en-IN" lang="en-US"/>
              <a:t>.</a:t>
            </a:r>
            <a:r>
              <a:rPr altLang="en-IN" lang="en-US"/>
              <a:t> </a:t>
            </a:r>
            <a:endParaRPr lang="en-GB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4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6" name="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en-IN" b="1" lang="en-US">
                <a:solidFill>
                  <a:srgbClr val="C00000"/>
                </a:solidFill>
              </a:rPr>
              <a:t>4</a:t>
            </a:r>
            <a:r>
              <a:rPr altLang="en-IN" b="1" lang="en-US">
                <a:solidFill>
                  <a:srgbClr val="C00000"/>
                </a:solidFill>
              </a:rPr>
              <a:t>.</a:t>
            </a:r>
            <a:r>
              <a:rPr altLang="en-IN" b="1" lang="en-US">
                <a:solidFill>
                  <a:srgbClr val="C00000"/>
                </a:solidFill>
              </a:rPr>
              <a:t> </a:t>
            </a:r>
            <a:r>
              <a:rPr altLang="en-IN" b="1" lang="en-US">
                <a:solidFill>
                  <a:srgbClr val="C00000"/>
                </a:solidFill>
              </a:rPr>
              <a:t>Temperature</a:t>
            </a:r>
            <a:endParaRPr b="1" lang="en-GB">
              <a:solidFill>
                <a:srgbClr val="C00000"/>
              </a:solidFill>
            </a:endParaRPr>
          </a:p>
        </p:txBody>
      </p:sp>
      <p:sp>
        <p:nvSpPr>
          <p:cNvPr id="1048647" name="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altLang="en-IN" lang="en-US"/>
              <a:t>T</a:t>
            </a:r>
            <a:r>
              <a:rPr altLang="en-IN" lang="en-US"/>
              <a:t>h</a:t>
            </a:r>
            <a:r>
              <a:rPr altLang="en-IN" lang="en-US"/>
              <a:t>e</a:t>
            </a:r>
            <a:r>
              <a:rPr altLang="en-IN" lang="en-US"/>
              <a:t> </a:t>
            </a:r>
            <a:r>
              <a:rPr altLang="en-IN" lang="en-US"/>
              <a:t>i</a:t>
            </a:r>
            <a:r>
              <a:rPr altLang="en-IN" lang="en-US"/>
              <a:t>o</a:t>
            </a:r>
            <a:r>
              <a:rPr altLang="en-IN" lang="en-US"/>
              <a:t>n</a:t>
            </a:r>
            <a:r>
              <a:rPr altLang="en-IN" lang="en-US"/>
              <a:t>i</a:t>
            </a:r>
            <a:r>
              <a:rPr altLang="en-IN" lang="en-US"/>
              <a:t>s</a:t>
            </a:r>
            <a:r>
              <a:rPr altLang="en-IN" lang="en-US"/>
              <a:t>a</a:t>
            </a:r>
            <a:r>
              <a:rPr altLang="en-IN" lang="en-US"/>
              <a:t>t</a:t>
            </a:r>
            <a:r>
              <a:rPr altLang="en-IN" lang="en-US"/>
              <a:t>i</a:t>
            </a:r>
            <a:r>
              <a:rPr altLang="en-IN" lang="en-US"/>
              <a:t>o</a:t>
            </a:r>
            <a:r>
              <a:rPr altLang="en-IN" lang="en-US"/>
              <a:t>n</a:t>
            </a:r>
            <a:r>
              <a:rPr altLang="en-IN" lang="en-US"/>
              <a:t> </a:t>
            </a:r>
            <a:r>
              <a:rPr altLang="en-IN" lang="en-US"/>
              <a:t>i</a:t>
            </a:r>
            <a:r>
              <a:rPr altLang="en-IN" lang="en-US"/>
              <a:t>s</a:t>
            </a:r>
            <a:r>
              <a:rPr altLang="en-IN" lang="en-US"/>
              <a:t> </a:t>
            </a:r>
            <a:r>
              <a:rPr altLang="en-IN" lang="en-US"/>
              <a:t>a</a:t>
            </a:r>
            <a:r>
              <a:rPr altLang="en-IN" lang="en-US"/>
              <a:t>n</a:t>
            </a:r>
            <a:r>
              <a:rPr altLang="en-IN" lang="en-US"/>
              <a:t> </a:t>
            </a:r>
            <a:r>
              <a:rPr altLang="en-IN" lang="en-US"/>
              <a:t>e</a:t>
            </a:r>
            <a:r>
              <a:rPr altLang="en-IN" lang="en-US"/>
              <a:t>n</a:t>
            </a:r>
            <a:r>
              <a:rPr altLang="en-IN" lang="en-US"/>
              <a:t>d</a:t>
            </a:r>
            <a:r>
              <a:rPr altLang="en-IN" lang="en-US"/>
              <a:t>o</a:t>
            </a:r>
            <a:r>
              <a:rPr altLang="en-IN" lang="en-US"/>
              <a:t>t</a:t>
            </a:r>
            <a:r>
              <a:rPr altLang="en-IN" lang="en-US"/>
              <a:t>h</a:t>
            </a:r>
            <a:r>
              <a:rPr altLang="en-IN" lang="en-US"/>
              <a:t>e</a:t>
            </a:r>
            <a:r>
              <a:rPr altLang="en-IN" lang="en-US"/>
              <a:t>r</a:t>
            </a:r>
            <a:r>
              <a:rPr altLang="en-IN" lang="en-US"/>
              <a:t>m</a:t>
            </a:r>
            <a:r>
              <a:rPr altLang="en-IN" lang="en-US"/>
              <a:t>i</a:t>
            </a:r>
            <a:r>
              <a:rPr altLang="en-IN" lang="en-US"/>
              <a:t>c</a:t>
            </a:r>
            <a:r>
              <a:rPr altLang="en-IN" lang="en-US"/>
              <a:t> </a:t>
            </a:r>
            <a:r>
              <a:rPr altLang="en-IN" lang="en-US"/>
              <a:t>p</a:t>
            </a:r>
            <a:r>
              <a:rPr altLang="en-IN" lang="en-US"/>
              <a:t>r</a:t>
            </a:r>
            <a:r>
              <a:rPr altLang="en-IN" lang="en-US"/>
              <a:t>o</a:t>
            </a:r>
            <a:r>
              <a:rPr altLang="en-IN" lang="en-US"/>
              <a:t>c</a:t>
            </a:r>
            <a:r>
              <a:rPr altLang="en-IN" lang="en-US"/>
              <a:t>e</a:t>
            </a:r>
            <a:r>
              <a:rPr altLang="en-IN" lang="en-US"/>
              <a:t>s</a:t>
            </a:r>
            <a:r>
              <a:rPr altLang="en-IN" lang="en-US"/>
              <a:t>s</a:t>
            </a:r>
            <a:r>
              <a:rPr altLang="en-IN" lang="en-US"/>
              <a:t>.</a:t>
            </a:r>
            <a:endParaRPr lang="en-GB"/>
          </a:p>
          <a:p>
            <a:endParaRPr lang="en-GB"/>
          </a:p>
          <a:p>
            <a:r>
              <a:rPr altLang="en-IN" lang="en-US"/>
              <a:t>H</a:t>
            </a:r>
            <a:r>
              <a:rPr altLang="en-IN" lang="en-US"/>
              <a:t>e</a:t>
            </a:r>
            <a:r>
              <a:rPr altLang="en-IN" lang="en-US"/>
              <a:t>n</a:t>
            </a:r>
            <a:r>
              <a:rPr altLang="en-IN" lang="en-US"/>
              <a:t>c</a:t>
            </a:r>
            <a:r>
              <a:rPr altLang="en-IN" lang="en-US"/>
              <a:t>e</a:t>
            </a:r>
            <a:r>
              <a:rPr altLang="en-IN" lang="en-US"/>
              <a:t> </a:t>
            </a:r>
            <a:r>
              <a:rPr altLang="en-IN" lang="en-US">
                <a:solidFill>
                  <a:srgbClr val="0000FF"/>
                </a:solidFill>
              </a:rPr>
              <a:t>d</a:t>
            </a:r>
            <a:r>
              <a:rPr altLang="en-IN" lang="en-US">
                <a:solidFill>
                  <a:srgbClr val="0000FF"/>
                </a:solidFill>
              </a:rPr>
              <a:t>e</a:t>
            </a:r>
            <a:r>
              <a:rPr altLang="en-IN" lang="en-US">
                <a:solidFill>
                  <a:srgbClr val="0000FF"/>
                </a:solidFill>
              </a:rPr>
              <a:t>g</a:t>
            </a:r>
            <a:r>
              <a:rPr altLang="en-IN" lang="en-US">
                <a:solidFill>
                  <a:srgbClr val="0000FF"/>
                </a:solidFill>
              </a:rPr>
              <a:t>r</a:t>
            </a:r>
            <a:r>
              <a:rPr altLang="en-IN" lang="en-US">
                <a:solidFill>
                  <a:srgbClr val="0000FF"/>
                </a:solidFill>
              </a:rPr>
              <a:t>e</a:t>
            </a:r>
            <a:r>
              <a:rPr altLang="en-IN" lang="en-US">
                <a:solidFill>
                  <a:srgbClr val="0000FF"/>
                </a:solidFill>
              </a:rPr>
              <a:t>e</a:t>
            </a:r>
            <a:r>
              <a:rPr altLang="en-IN" lang="en-US">
                <a:solidFill>
                  <a:srgbClr val="0000FF"/>
                </a:solidFill>
              </a:rPr>
              <a:t> </a:t>
            </a:r>
            <a:r>
              <a:rPr altLang="en-IN" lang="en-US">
                <a:solidFill>
                  <a:srgbClr val="0000FF"/>
                </a:solidFill>
              </a:rPr>
              <a:t>o</a:t>
            </a:r>
            <a:r>
              <a:rPr altLang="en-IN" lang="en-US">
                <a:solidFill>
                  <a:srgbClr val="0000FF"/>
                </a:solidFill>
              </a:rPr>
              <a:t>f</a:t>
            </a:r>
            <a:r>
              <a:rPr altLang="en-IN" lang="en-US">
                <a:solidFill>
                  <a:srgbClr val="0000FF"/>
                </a:solidFill>
              </a:rPr>
              <a:t> </a:t>
            </a:r>
            <a:r>
              <a:rPr altLang="en-IN" lang="en-US">
                <a:solidFill>
                  <a:srgbClr val="0000FF"/>
                </a:solidFill>
              </a:rPr>
              <a:t>i</a:t>
            </a:r>
            <a:r>
              <a:rPr altLang="en-IN" lang="en-US">
                <a:solidFill>
                  <a:srgbClr val="0000FF"/>
                </a:solidFill>
              </a:rPr>
              <a:t>o</a:t>
            </a:r>
            <a:r>
              <a:rPr altLang="en-IN" lang="en-US">
                <a:solidFill>
                  <a:srgbClr val="0000FF"/>
                </a:solidFill>
              </a:rPr>
              <a:t>n</a:t>
            </a:r>
            <a:r>
              <a:rPr altLang="en-IN" lang="en-US">
                <a:solidFill>
                  <a:srgbClr val="0000FF"/>
                </a:solidFill>
              </a:rPr>
              <a:t>i</a:t>
            </a:r>
            <a:r>
              <a:rPr altLang="en-IN" lang="en-US">
                <a:solidFill>
                  <a:srgbClr val="0000FF"/>
                </a:solidFill>
              </a:rPr>
              <a:t>s</a:t>
            </a:r>
            <a:r>
              <a:rPr altLang="en-IN" lang="en-US">
                <a:solidFill>
                  <a:srgbClr val="0000FF"/>
                </a:solidFill>
              </a:rPr>
              <a:t>a</a:t>
            </a:r>
            <a:r>
              <a:rPr altLang="en-IN" lang="en-US">
                <a:solidFill>
                  <a:srgbClr val="0000FF"/>
                </a:solidFill>
              </a:rPr>
              <a:t>t</a:t>
            </a:r>
            <a:r>
              <a:rPr altLang="en-IN" lang="en-US">
                <a:solidFill>
                  <a:srgbClr val="0000FF"/>
                </a:solidFill>
              </a:rPr>
              <a:t>i</a:t>
            </a:r>
            <a:r>
              <a:rPr altLang="en-IN" lang="en-US">
                <a:solidFill>
                  <a:srgbClr val="0000FF"/>
                </a:solidFill>
              </a:rPr>
              <a:t>o</a:t>
            </a:r>
            <a:r>
              <a:rPr altLang="en-IN" lang="en-US">
                <a:solidFill>
                  <a:srgbClr val="0000FF"/>
                </a:solidFill>
              </a:rPr>
              <a:t>n</a:t>
            </a:r>
            <a:r>
              <a:rPr altLang="en-IN" lang="en-US">
                <a:solidFill>
                  <a:srgbClr val="0000FF"/>
                </a:solidFill>
              </a:rPr>
              <a:t> </a:t>
            </a:r>
            <a:r>
              <a:rPr altLang="en-IN" lang="en-US">
                <a:solidFill>
                  <a:srgbClr val="0000FF"/>
                </a:solidFill>
              </a:rPr>
              <a:t>i</a:t>
            </a:r>
            <a:r>
              <a:rPr altLang="en-IN" lang="en-US">
                <a:solidFill>
                  <a:srgbClr val="0000FF"/>
                </a:solidFill>
              </a:rPr>
              <a:t>n</a:t>
            </a:r>
            <a:r>
              <a:rPr altLang="en-IN" lang="en-US">
                <a:solidFill>
                  <a:srgbClr val="0000FF"/>
                </a:solidFill>
              </a:rPr>
              <a:t>c</a:t>
            </a:r>
            <a:r>
              <a:rPr altLang="en-IN" lang="en-US">
                <a:solidFill>
                  <a:srgbClr val="0000FF"/>
                </a:solidFill>
              </a:rPr>
              <a:t>r</a:t>
            </a:r>
            <a:r>
              <a:rPr altLang="en-IN" lang="en-US">
                <a:solidFill>
                  <a:srgbClr val="0000FF"/>
                </a:solidFill>
              </a:rPr>
              <a:t>e</a:t>
            </a:r>
            <a:r>
              <a:rPr altLang="en-IN" lang="en-US">
                <a:solidFill>
                  <a:srgbClr val="0000FF"/>
                </a:solidFill>
              </a:rPr>
              <a:t>a</a:t>
            </a:r>
            <a:r>
              <a:rPr altLang="en-IN" lang="en-US">
                <a:solidFill>
                  <a:srgbClr val="0000FF"/>
                </a:solidFill>
              </a:rPr>
              <a:t>s</a:t>
            </a:r>
            <a:r>
              <a:rPr altLang="en-IN" lang="en-US">
                <a:solidFill>
                  <a:srgbClr val="0000FF"/>
                </a:solidFill>
              </a:rPr>
              <a:t>e</a:t>
            </a:r>
            <a:r>
              <a:rPr altLang="en-IN" lang="en-US">
                <a:solidFill>
                  <a:srgbClr val="0000FF"/>
                </a:solidFill>
              </a:rPr>
              <a:t>s</a:t>
            </a:r>
            <a:r>
              <a:rPr altLang="en-IN" lang="en-US">
                <a:solidFill>
                  <a:srgbClr val="0000FF"/>
                </a:solidFill>
              </a:rPr>
              <a:t> </a:t>
            </a:r>
            <a:r>
              <a:rPr altLang="en-IN" lang="en-US">
                <a:solidFill>
                  <a:srgbClr val="0000FF"/>
                </a:solidFill>
              </a:rPr>
              <a:t>w</a:t>
            </a:r>
            <a:r>
              <a:rPr altLang="en-IN" lang="en-US">
                <a:solidFill>
                  <a:srgbClr val="0000FF"/>
                </a:solidFill>
              </a:rPr>
              <a:t>i</a:t>
            </a:r>
            <a:r>
              <a:rPr altLang="en-IN" lang="en-US">
                <a:solidFill>
                  <a:srgbClr val="0000FF"/>
                </a:solidFill>
              </a:rPr>
              <a:t>t</a:t>
            </a:r>
            <a:r>
              <a:rPr altLang="en-IN" lang="en-US">
                <a:solidFill>
                  <a:srgbClr val="0000FF"/>
                </a:solidFill>
              </a:rPr>
              <a:t>h</a:t>
            </a:r>
            <a:r>
              <a:rPr altLang="en-IN" lang="en-US">
                <a:solidFill>
                  <a:srgbClr val="0000FF"/>
                </a:solidFill>
              </a:rPr>
              <a:t> </a:t>
            </a:r>
            <a:r>
              <a:rPr altLang="en-IN" lang="en-US">
                <a:solidFill>
                  <a:srgbClr val="0000FF"/>
                </a:solidFill>
              </a:rPr>
              <a:t>i</a:t>
            </a:r>
            <a:r>
              <a:rPr altLang="en-IN" lang="en-US">
                <a:solidFill>
                  <a:srgbClr val="0000FF"/>
                </a:solidFill>
              </a:rPr>
              <a:t>n</a:t>
            </a:r>
            <a:r>
              <a:rPr altLang="en-IN" lang="en-US">
                <a:solidFill>
                  <a:srgbClr val="0000FF"/>
                </a:solidFill>
              </a:rPr>
              <a:t>c</a:t>
            </a:r>
            <a:r>
              <a:rPr altLang="en-IN" lang="en-US">
                <a:solidFill>
                  <a:srgbClr val="0000FF"/>
                </a:solidFill>
              </a:rPr>
              <a:t>r</a:t>
            </a:r>
            <a:r>
              <a:rPr altLang="en-IN" lang="en-US">
                <a:solidFill>
                  <a:srgbClr val="0000FF"/>
                </a:solidFill>
              </a:rPr>
              <a:t>e</a:t>
            </a:r>
            <a:r>
              <a:rPr altLang="en-IN" lang="en-US">
                <a:solidFill>
                  <a:srgbClr val="0000FF"/>
                </a:solidFill>
              </a:rPr>
              <a:t>a</a:t>
            </a:r>
            <a:r>
              <a:rPr altLang="en-IN" lang="en-US">
                <a:solidFill>
                  <a:srgbClr val="0000FF"/>
                </a:solidFill>
              </a:rPr>
              <a:t>s</a:t>
            </a:r>
            <a:r>
              <a:rPr altLang="en-IN" lang="en-US">
                <a:solidFill>
                  <a:srgbClr val="0000FF"/>
                </a:solidFill>
              </a:rPr>
              <a:t>e</a:t>
            </a:r>
            <a:r>
              <a:rPr altLang="en-IN" lang="en-US">
                <a:solidFill>
                  <a:srgbClr val="0000FF"/>
                </a:solidFill>
              </a:rPr>
              <a:t> </a:t>
            </a:r>
            <a:r>
              <a:rPr altLang="en-IN" lang="en-US">
                <a:solidFill>
                  <a:srgbClr val="0000FF"/>
                </a:solidFill>
              </a:rPr>
              <a:t>i</a:t>
            </a:r>
            <a:r>
              <a:rPr altLang="en-IN" lang="en-US">
                <a:solidFill>
                  <a:srgbClr val="0000FF"/>
                </a:solidFill>
              </a:rPr>
              <a:t>n</a:t>
            </a:r>
            <a:r>
              <a:rPr altLang="en-IN" lang="en-US">
                <a:solidFill>
                  <a:srgbClr val="0000FF"/>
                </a:solidFill>
              </a:rPr>
              <a:t> </a:t>
            </a:r>
            <a:r>
              <a:rPr altLang="en-IN" lang="en-US">
                <a:solidFill>
                  <a:srgbClr val="0000FF"/>
                </a:solidFill>
              </a:rPr>
              <a:t>t</a:t>
            </a:r>
            <a:r>
              <a:rPr altLang="en-IN" lang="en-US">
                <a:solidFill>
                  <a:srgbClr val="0000FF"/>
                </a:solidFill>
              </a:rPr>
              <a:t>e</a:t>
            </a:r>
            <a:r>
              <a:rPr altLang="en-IN" lang="en-US">
                <a:solidFill>
                  <a:srgbClr val="0000FF"/>
                </a:solidFill>
              </a:rPr>
              <a:t>m</a:t>
            </a:r>
            <a:r>
              <a:rPr altLang="en-IN" lang="en-US">
                <a:solidFill>
                  <a:srgbClr val="0000FF"/>
                </a:solidFill>
              </a:rPr>
              <a:t>p</a:t>
            </a:r>
            <a:r>
              <a:rPr altLang="en-IN" lang="en-US">
                <a:solidFill>
                  <a:srgbClr val="0000FF"/>
                </a:solidFill>
              </a:rPr>
              <a:t>e</a:t>
            </a:r>
            <a:r>
              <a:rPr altLang="en-IN" lang="en-US">
                <a:solidFill>
                  <a:srgbClr val="0000FF"/>
                </a:solidFill>
              </a:rPr>
              <a:t>r</a:t>
            </a:r>
            <a:r>
              <a:rPr altLang="en-IN" lang="en-US">
                <a:solidFill>
                  <a:srgbClr val="0000FF"/>
                </a:solidFill>
              </a:rPr>
              <a:t>a</a:t>
            </a:r>
            <a:r>
              <a:rPr altLang="en-IN" lang="en-US">
                <a:solidFill>
                  <a:srgbClr val="0000FF"/>
                </a:solidFill>
              </a:rPr>
              <a:t>t</a:t>
            </a:r>
            <a:r>
              <a:rPr altLang="en-IN" lang="en-US">
                <a:solidFill>
                  <a:srgbClr val="0000FF"/>
                </a:solidFill>
              </a:rPr>
              <a:t>u</a:t>
            </a:r>
            <a:r>
              <a:rPr altLang="en-IN" lang="en-US">
                <a:solidFill>
                  <a:srgbClr val="0000FF"/>
                </a:solidFill>
              </a:rPr>
              <a:t>r</a:t>
            </a:r>
            <a:r>
              <a:rPr altLang="en-IN" lang="en-US">
                <a:solidFill>
                  <a:srgbClr val="0000FF"/>
                </a:solidFill>
              </a:rPr>
              <a:t>e</a:t>
            </a:r>
            <a:r>
              <a:rPr altLang="en-IN" lang="en-US"/>
              <a:t>.</a:t>
            </a:r>
            <a:r>
              <a:rPr altLang="en-IN" lang="en-US"/>
              <a:t> </a:t>
            </a:r>
            <a:r>
              <a:rPr altLang="en-IN" lang="en-US"/>
              <a:t> </a:t>
            </a:r>
            <a:endParaRPr lang="en-GB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4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8" name="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en-IN" b="1" lang="en-US">
                <a:solidFill>
                  <a:srgbClr val="C00000"/>
                </a:solidFill>
              </a:rPr>
              <a:t>5</a:t>
            </a:r>
            <a:r>
              <a:rPr altLang="en-IN" b="1" lang="en-US">
                <a:solidFill>
                  <a:srgbClr val="C00000"/>
                </a:solidFill>
              </a:rPr>
              <a:t>.</a:t>
            </a:r>
            <a:r>
              <a:rPr altLang="en-IN" b="1" lang="en-US">
                <a:solidFill>
                  <a:srgbClr val="C00000"/>
                </a:solidFill>
              </a:rPr>
              <a:t> </a:t>
            </a:r>
            <a:r>
              <a:rPr altLang="en-IN" b="1" lang="en-US">
                <a:solidFill>
                  <a:srgbClr val="C00000"/>
                </a:solidFill>
              </a:rPr>
              <a:t>P</a:t>
            </a:r>
            <a:r>
              <a:rPr altLang="en-IN" b="1" lang="en-US">
                <a:solidFill>
                  <a:srgbClr val="C00000"/>
                </a:solidFill>
              </a:rPr>
              <a:t>r</a:t>
            </a:r>
            <a:r>
              <a:rPr altLang="en-IN" b="1" lang="en-US">
                <a:solidFill>
                  <a:srgbClr val="C00000"/>
                </a:solidFill>
              </a:rPr>
              <a:t>e</a:t>
            </a:r>
            <a:r>
              <a:rPr altLang="en-IN" b="1" lang="en-US">
                <a:solidFill>
                  <a:srgbClr val="C00000"/>
                </a:solidFill>
              </a:rPr>
              <a:t>s</a:t>
            </a:r>
            <a:r>
              <a:rPr altLang="en-IN" b="1" lang="en-US">
                <a:solidFill>
                  <a:srgbClr val="C00000"/>
                </a:solidFill>
              </a:rPr>
              <a:t>e</a:t>
            </a:r>
            <a:r>
              <a:rPr altLang="en-IN" b="1" lang="en-US">
                <a:solidFill>
                  <a:srgbClr val="C00000"/>
                </a:solidFill>
              </a:rPr>
              <a:t>n</a:t>
            </a:r>
            <a:r>
              <a:rPr altLang="en-IN" b="1" lang="en-US">
                <a:solidFill>
                  <a:srgbClr val="C00000"/>
                </a:solidFill>
              </a:rPr>
              <a:t>c</a:t>
            </a:r>
            <a:r>
              <a:rPr altLang="en-IN" b="1" lang="en-US">
                <a:solidFill>
                  <a:srgbClr val="C00000"/>
                </a:solidFill>
              </a:rPr>
              <a:t>e</a:t>
            </a:r>
            <a:r>
              <a:rPr altLang="en-IN" b="1" lang="en-US">
                <a:solidFill>
                  <a:srgbClr val="C00000"/>
                </a:solidFill>
              </a:rPr>
              <a:t> </a:t>
            </a:r>
            <a:r>
              <a:rPr altLang="en-IN" b="1" lang="en-US">
                <a:solidFill>
                  <a:srgbClr val="C00000"/>
                </a:solidFill>
              </a:rPr>
              <a:t>o</a:t>
            </a:r>
            <a:r>
              <a:rPr altLang="en-IN" b="1" lang="en-US">
                <a:solidFill>
                  <a:srgbClr val="C00000"/>
                </a:solidFill>
              </a:rPr>
              <a:t>f</a:t>
            </a:r>
            <a:r>
              <a:rPr altLang="en-IN" b="1" lang="en-US">
                <a:solidFill>
                  <a:srgbClr val="C00000"/>
                </a:solidFill>
              </a:rPr>
              <a:t> </a:t>
            </a:r>
            <a:r>
              <a:rPr altLang="en-IN" b="1" lang="en-US">
                <a:solidFill>
                  <a:srgbClr val="C00000"/>
                </a:solidFill>
              </a:rPr>
              <a:t>c</a:t>
            </a:r>
            <a:r>
              <a:rPr altLang="en-IN" b="1" lang="en-US">
                <a:solidFill>
                  <a:srgbClr val="C00000"/>
                </a:solidFill>
              </a:rPr>
              <a:t>o</a:t>
            </a:r>
            <a:r>
              <a:rPr altLang="en-IN" b="1" lang="en-US">
                <a:solidFill>
                  <a:srgbClr val="C00000"/>
                </a:solidFill>
              </a:rPr>
              <a:t>m</a:t>
            </a:r>
            <a:r>
              <a:rPr altLang="en-IN" b="1" lang="en-US">
                <a:solidFill>
                  <a:srgbClr val="C00000"/>
                </a:solidFill>
              </a:rPr>
              <a:t>m</a:t>
            </a:r>
            <a:r>
              <a:rPr altLang="en-IN" b="1" lang="en-US">
                <a:solidFill>
                  <a:srgbClr val="C00000"/>
                </a:solidFill>
              </a:rPr>
              <a:t>o</a:t>
            </a:r>
            <a:r>
              <a:rPr altLang="en-IN" b="1" lang="en-US">
                <a:solidFill>
                  <a:srgbClr val="C00000"/>
                </a:solidFill>
              </a:rPr>
              <a:t>n</a:t>
            </a:r>
            <a:r>
              <a:rPr altLang="en-IN" b="1" lang="en-US">
                <a:solidFill>
                  <a:srgbClr val="C00000"/>
                </a:solidFill>
              </a:rPr>
              <a:t> </a:t>
            </a:r>
            <a:r>
              <a:rPr altLang="en-IN" b="1" lang="en-US">
                <a:solidFill>
                  <a:srgbClr val="C00000"/>
                </a:solidFill>
              </a:rPr>
              <a:t>i</a:t>
            </a:r>
            <a:r>
              <a:rPr altLang="en-IN" b="1" lang="en-US">
                <a:solidFill>
                  <a:srgbClr val="C00000"/>
                </a:solidFill>
              </a:rPr>
              <a:t>o</a:t>
            </a:r>
            <a:r>
              <a:rPr altLang="en-IN" b="1" lang="en-US">
                <a:solidFill>
                  <a:srgbClr val="C00000"/>
                </a:solidFill>
              </a:rPr>
              <a:t>n</a:t>
            </a:r>
            <a:r>
              <a:rPr altLang="en-IN" b="1" lang="en-US">
                <a:solidFill>
                  <a:srgbClr val="C00000"/>
                </a:solidFill>
              </a:rPr>
              <a:t>s</a:t>
            </a:r>
            <a:endParaRPr b="1" lang="en-GB">
              <a:solidFill>
                <a:srgbClr val="C00000"/>
              </a:solidFill>
            </a:endParaRPr>
          </a:p>
        </p:txBody>
      </p:sp>
      <p:sp>
        <p:nvSpPr>
          <p:cNvPr id="1048649" name="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altLang="en-IN" lang="en-US">
                <a:solidFill>
                  <a:srgbClr val="0000FF"/>
                </a:solidFill>
              </a:rPr>
              <a:t>T</a:t>
            </a:r>
            <a:r>
              <a:rPr altLang="en-IN" lang="en-US">
                <a:solidFill>
                  <a:srgbClr val="0000FF"/>
                </a:solidFill>
              </a:rPr>
              <a:t>h</a:t>
            </a:r>
            <a:r>
              <a:rPr altLang="en-IN" lang="en-US">
                <a:solidFill>
                  <a:srgbClr val="0000FF"/>
                </a:solidFill>
              </a:rPr>
              <a:t>e</a:t>
            </a:r>
            <a:r>
              <a:rPr altLang="en-IN" lang="en-US">
                <a:solidFill>
                  <a:srgbClr val="0000FF"/>
                </a:solidFill>
              </a:rPr>
              <a:t> </a:t>
            </a:r>
            <a:r>
              <a:rPr altLang="en-IN" lang="en-US">
                <a:solidFill>
                  <a:srgbClr val="0000FF"/>
                </a:solidFill>
              </a:rPr>
              <a:t>p</a:t>
            </a:r>
            <a:r>
              <a:rPr altLang="en-IN" lang="en-US">
                <a:solidFill>
                  <a:srgbClr val="0000FF"/>
                </a:solidFill>
              </a:rPr>
              <a:t>r</a:t>
            </a:r>
            <a:r>
              <a:rPr altLang="en-IN" lang="en-US">
                <a:solidFill>
                  <a:srgbClr val="0000FF"/>
                </a:solidFill>
              </a:rPr>
              <a:t>e</a:t>
            </a:r>
            <a:r>
              <a:rPr altLang="en-IN" lang="en-US">
                <a:solidFill>
                  <a:srgbClr val="0000FF"/>
                </a:solidFill>
              </a:rPr>
              <a:t>s</a:t>
            </a:r>
            <a:r>
              <a:rPr altLang="en-IN" lang="en-US">
                <a:solidFill>
                  <a:srgbClr val="0000FF"/>
                </a:solidFill>
              </a:rPr>
              <a:t>e</a:t>
            </a:r>
            <a:r>
              <a:rPr altLang="en-IN" lang="en-US">
                <a:solidFill>
                  <a:srgbClr val="0000FF"/>
                </a:solidFill>
              </a:rPr>
              <a:t>n</a:t>
            </a:r>
            <a:r>
              <a:rPr altLang="en-IN" lang="en-US">
                <a:solidFill>
                  <a:srgbClr val="0000FF"/>
                </a:solidFill>
              </a:rPr>
              <a:t>c</a:t>
            </a:r>
            <a:r>
              <a:rPr altLang="en-IN" lang="en-US">
                <a:solidFill>
                  <a:srgbClr val="0000FF"/>
                </a:solidFill>
              </a:rPr>
              <a:t>e</a:t>
            </a:r>
            <a:r>
              <a:rPr altLang="en-IN" lang="en-US">
                <a:solidFill>
                  <a:srgbClr val="0000FF"/>
                </a:solidFill>
              </a:rPr>
              <a:t> </a:t>
            </a:r>
            <a:r>
              <a:rPr altLang="en-IN" lang="en-US">
                <a:solidFill>
                  <a:srgbClr val="0000FF"/>
                </a:solidFill>
              </a:rPr>
              <a:t>o</a:t>
            </a:r>
            <a:r>
              <a:rPr altLang="en-IN" lang="en-US">
                <a:solidFill>
                  <a:srgbClr val="0000FF"/>
                </a:solidFill>
              </a:rPr>
              <a:t>f</a:t>
            </a:r>
            <a:r>
              <a:rPr altLang="en-IN" lang="en-US">
                <a:solidFill>
                  <a:srgbClr val="0000FF"/>
                </a:solidFill>
              </a:rPr>
              <a:t> </a:t>
            </a:r>
            <a:r>
              <a:rPr altLang="en-IN" lang="en-US">
                <a:solidFill>
                  <a:srgbClr val="0000FF"/>
                </a:solidFill>
              </a:rPr>
              <a:t>c</a:t>
            </a:r>
            <a:r>
              <a:rPr altLang="en-IN" lang="en-US">
                <a:solidFill>
                  <a:srgbClr val="0000FF"/>
                </a:solidFill>
              </a:rPr>
              <a:t>o</a:t>
            </a:r>
            <a:r>
              <a:rPr altLang="en-IN" lang="en-US">
                <a:solidFill>
                  <a:srgbClr val="0000FF"/>
                </a:solidFill>
              </a:rPr>
              <a:t>m</a:t>
            </a:r>
            <a:r>
              <a:rPr altLang="en-IN" lang="en-US">
                <a:solidFill>
                  <a:srgbClr val="0000FF"/>
                </a:solidFill>
              </a:rPr>
              <a:t>m</a:t>
            </a:r>
            <a:r>
              <a:rPr altLang="en-IN" lang="en-US">
                <a:solidFill>
                  <a:srgbClr val="0000FF"/>
                </a:solidFill>
              </a:rPr>
              <a:t>o</a:t>
            </a:r>
            <a:r>
              <a:rPr altLang="en-IN" lang="en-US">
                <a:solidFill>
                  <a:srgbClr val="0000FF"/>
                </a:solidFill>
              </a:rPr>
              <a:t>n</a:t>
            </a:r>
            <a:r>
              <a:rPr altLang="en-IN" lang="en-US">
                <a:solidFill>
                  <a:srgbClr val="0000FF"/>
                </a:solidFill>
              </a:rPr>
              <a:t> </a:t>
            </a:r>
            <a:r>
              <a:rPr altLang="en-IN" lang="en-US">
                <a:solidFill>
                  <a:srgbClr val="0000FF"/>
                </a:solidFill>
              </a:rPr>
              <a:t>i</a:t>
            </a:r>
            <a:r>
              <a:rPr altLang="en-IN" lang="en-US">
                <a:solidFill>
                  <a:srgbClr val="0000FF"/>
                </a:solidFill>
              </a:rPr>
              <a:t>o</a:t>
            </a:r>
            <a:r>
              <a:rPr altLang="en-IN" lang="en-US">
                <a:solidFill>
                  <a:srgbClr val="0000FF"/>
                </a:solidFill>
              </a:rPr>
              <a:t>n</a:t>
            </a:r>
            <a:r>
              <a:rPr altLang="en-IN" lang="en-US">
                <a:solidFill>
                  <a:srgbClr val="0000FF"/>
                </a:solidFill>
              </a:rPr>
              <a:t>s</a:t>
            </a:r>
            <a:r>
              <a:rPr altLang="en-IN" lang="en-US">
                <a:solidFill>
                  <a:srgbClr val="0000FF"/>
                </a:solidFill>
              </a:rPr>
              <a:t> </a:t>
            </a:r>
            <a:r>
              <a:rPr altLang="en-IN" lang="en-US">
                <a:solidFill>
                  <a:srgbClr val="0000FF"/>
                </a:solidFill>
              </a:rPr>
              <a:t>t</a:t>
            </a:r>
            <a:r>
              <a:rPr altLang="en-IN" lang="en-US">
                <a:solidFill>
                  <a:srgbClr val="0000FF"/>
                </a:solidFill>
              </a:rPr>
              <a:t>e</a:t>
            </a:r>
            <a:r>
              <a:rPr altLang="en-IN" lang="en-US">
                <a:solidFill>
                  <a:srgbClr val="0000FF"/>
                </a:solidFill>
              </a:rPr>
              <a:t>n</a:t>
            </a:r>
            <a:r>
              <a:rPr altLang="en-IN" lang="en-US">
                <a:solidFill>
                  <a:srgbClr val="0000FF"/>
                </a:solidFill>
              </a:rPr>
              <a:t>d</a:t>
            </a:r>
            <a:r>
              <a:rPr altLang="en-IN" lang="en-US">
                <a:solidFill>
                  <a:srgbClr val="0000FF"/>
                </a:solidFill>
              </a:rPr>
              <a:t>s</a:t>
            </a:r>
            <a:r>
              <a:rPr altLang="en-IN" lang="en-US">
                <a:solidFill>
                  <a:srgbClr val="0000FF"/>
                </a:solidFill>
              </a:rPr>
              <a:t> </a:t>
            </a:r>
            <a:r>
              <a:rPr altLang="en-IN" lang="en-US">
                <a:solidFill>
                  <a:srgbClr val="0000FF"/>
                </a:solidFill>
              </a:rPr>
              <a:t>t</a:t>
            </a:r>
            <a:r>
              <a:rPr altLang="en-IN" lang="en-US">
                <a:solidFill>
                  <a:srgbClr val="0000FF"/>
                </a:solidFill>
              </a:rPr>
              <a:t>o</a:t>
            </a:r>
            <a:r>
              <a:rPr altLang="en-IN" lang="en-US">
                <a:solidFill>
                  <a:srgbClr val="0000FF"/>
                </a:solidFill>
              </a:rPr>
              <a:t> </a:t>
            </a:r>
            <a:r>
              <a:rPr altLang="en-IN" lang="en-US">
                <a:solidFill>
                  <a:srgbClr val="0000FF"/>
                </a:solidFill>
              </a:rPr>
              <a:t>r</a:t>
            </a:r>
            <a:r>
              <a:rPr altLang="en-IN" lang="en-US">
                <a:solidFill>
                  <a:srgbClr val="0000FF"/>
                </a:solidFill>
              </a:rPr>
              <a:t>e</a:t>
            </a:r>
            <a:r>
              <a:rPr altLang="en-IN" lang="en-US">
                <a:solidFill>
                  <a:srgbClr val="0000FF"/>
                </a:solidFill>
              </a:rPr>
              <a:t>d</a:t>
            </a:r>
            <a:r>
              <a:rPr altLang="en-IN" lang="en-US">
                <a:solidFill>
                  <a:srgbClr val="0000FF"/>
                </a:solidFill>
              </a:rPr>
              <a:t>u</a:t>
            </a:r>
            <a:r>
              <a:rPr altLang="en-IN" lang="en-US">
                <a:solidFill>
                  <a:srgbClr val="0000FF"/>
                </a:solidFill>
              </a:rPr>
              <a:t>c</a:t>
            </a:r>
            <a:r>
              <a:rPr altLang="en-IN" lang="en-US">
                <a:solidFill>
                  <a:srgbClr val="0000FF"/>
                </a:solidFill>
              </a:rPr>
              <a:t>e</a:t>
            </a:r>
            <a:r>
              <a:rPr altLang="en-IN" lang="en-US">
                <a:solidFill>
                  <a:srgbClr val="0000FF"/>
                </a:solidFill>
              </a:rPr>
              <a:t> </a:t>
            </a:r>
            <a:r>
              <a:rPr altLang="en-IN" lang="en-US">
                <a:solidFill>
                  <a:srgbClr val="0000FF"/>
                </a:solidFill>
              </a:rPr>
              <a:t>t</a:t>
            </a:r>
            <a:r>
              <a:rPr altLang="en-IN" lang="en-US">
                <a:solidFill>
                  <a:srgbClr val="0000FF"/>
                </a:solidFill>
              </a:rPr>
              <a:t>h</a:t>
            </a:r>
            <a:r>
              <a:rPr altLang="en-IN" lang="en-US">
                <a:solidFill>
                  <a:srgbClr val="0000FF"/>
                </a:solidFill>
              </a:rPr>
              <a:t>e</a:t>
            </a:r>
            <a:r>
              <a:rPr altLang="en-IN" lang="en-US">
                <a:solidFill>
                  <a:srgbClr val="0000FF"/>
                </a:solidFill>
              </a:rPr>
              <a:t> </a:t>
            </a:r>
            <a:r>
              <a:rPr altLang="en-IN" lang="en-US">
                <a:solidFill>
                  <a:srgbClr val="0000FF"/>
                </a:solidFill>
              </a:rPr>
              <a:t>d</a:t>
            </a:r>
            <a:r>
              <a:rPr altLang="en-IN" lang="en-US">
                <a:solidFill>
                  <a:srgbClr val="0000FF"/>
                </a:solidFill>
              </a:rPr>
              <a:t>e</a:t>
            </a:r>
            <a:r>
              <a:rPr altLang="en-IN" lang="en-US">
                <a:solidFill>
                  <a:srgbClr val="0000FF"/>
                </a:solidFill>
              </a:rPr>
              <a:t>g</a:t>
            </a:r>
            <a:r>
              <a:rPr altLang="en-IN" lang="en-US">
                <a:solidFill>
                  <a:srgbClr val="0000FF"/>
                </a:solidFill>
              </a:rPr>
              <a:t>r</a:t>
            </a:r>
            <a:r>
              <a:rPr altLang="en-IN" lang="en-US">
                <a:solidFill>
                  <a:srgbClr val="0000FF"/>
                </a:solidFill>
              </a:rPr>
              <a:t>e</a:t>
            </a:r>
            <a:r>
              <a:rPr altLang="en-IN" lang="en-US">
                <a:solidFill>
                  <a:srgbClr val="0000FF"/>
                </a:solidFill>
              </a:rPr>
              <a:t>e</a:t>
            </a:r>
            <a:r>
              <a:rPr altLang="en-IN" lang="en-US">
                <a:solidFill>
                  <a:srgbClr val="0000FF"/>
                </a:solidFill>
              </a:rPr>
              <a:t> </a:t>
            </a:r>
            <a:r>
              <a:rPr altLang="en-IN" lang="en-US">
                <a:solidFill>
                  <a:srgbClr val="0000FF"/>
                </a:solidFill>
              </a:rPr>
              <a:t>o</a:t>
            </a:r>
            <a:r>
              <a:rPr altLang="en-IN" lang="en-US">
                <a:solidFill>
                  <a:srgbClr val="0000FF"/>
                </a:solidFill>
              </a:rPr>
              <a:t>f</a:t>
            </a:r>
            <a:r>
              <a:rPr altLang="en-IN" lang="en-US">
                <a:solidFill>
                  <a:srgbClr val="0000FF"/>
                </a:solidFill>
              </a:rPr>
              <a:t> </a:t>
            </a:r>
            <a:r>
              <a:rPr altLang="en-IN" lang="en-US">
                <a:solidFill>
                  <a:srgbClr val="0000FF"/>
                </a:solidFill>
              </a:rPr>
              <a:t>i</a:t>
            </a:r>
            <a:r>
              <a:rPr altLang="en-IN" lang="en-US">
                <a:solidFill>
                  <a:srgbClr val="0000FF"/>
                </a:solidFill>
              </a:rPr>
              <a:t>o</a:t>
            </a:r>
            <a:r>
              <a:rPr altLang="en-IN" lang="en-US">
                <a:solidFill>
                  <a:srgbClr val="0000FF"/>
                </a:solidFill>
              </a:rPr>
              <a:t>n</a:t>
            </a:r>
            <a:r>
              <a:rPr altLang="en-IN" lang="en-US">
                <a:solidFill>
                  <a:srgbClr val="0000FF"/>
                </a:solidFill>
              </a:rPr>
              <a:t>i</a:t>
            </a:r>
            <a:r>
              <a:rPr altLang="en-IN" lang="en-US">
                <a:solidFill>
                  <a:srgbClr val="0000FF"/>
                </a:solidFill>
              </a:rPr>
              <a:t>s</a:t>
            </a:r>
            <a:r>
              <a:rPr altLang="en-IN" lang="en-US">
                <a:solidFill>
                  <a:srgbClr val="0000FF"/>
                </a:solidFill>
              </a:rPr>
              <a:t>a</a:t>
            </a:r>
            <a:r>
              <a:rPr altLang="en-IN" lang="en-US">
                <a:solidFill>
                  <a:srgbClr val="0000FF"/>
                </a:solidFill>
              </a:rPr>
              <a:t>t</a:t>
            </a:r>
            <a:r>
              <a:rPr altLang="en-IN" lang="en-US">
                <a:solidFill>
                  <a:srgbClr val="0000FF"/>
                </a:solidFill>
              </a:rPr>
              <a:t>i</a:t>
            </a:r>
            <a:r>
              <a:rPr altLang="en-IN" lang="en-US">
                <a:solidFill>
                  <a:srgbClr val="0000FF"/>
                </a:solidFill>
              </a:rPr>
              <a:t>o</a:t>
            </a:r>
            <a:r>
              <a:rPr altLang="en-IN" lang="en-US">
                <a:solidFill>
                  <a:srgbClr val="0000FF"/>
                </a:solidFill>
              </a:rPr>
              <a:t>n</a:t>
            </a:r>
            <a:r>
              <a:rPr altLang="en-IN" lang="en-US"/>
              <a:t>.</a:t>
            </a:r>
            <a:r>
              <a:rPr altLang="en-IN" lang="en-US"/>
              <a:t> </a:t>
            </a:r>
            <a:endParaRPr lang="en-GB"/>
          </a:p>
          <a:p>
            <a:endParaRPr lang="en-GB"/>
          </a:p>
          <a:p>
            <a:r>
              <a:rPr altLang="en-IN" lang="en-US"/>
              <a:t>T</a:t>
            </a:r>
            <a:r>
              <a:rPr altLang="en-IN" lang="en-US"/>
              <a:t>h</a:t>
            </a:r>
            <a:r>
              <a:rPr altLang="en-IN" lang="en-US"/>
              <a:t>i</a:t>
            </a:r>
            <a:r>
              <a:rPr altLang="en-IN" lang="en-US"/>
              <a:t>s</a:t>
            </a:r>
            <a:r>
              <a:rPr altLang="en-IN" lang="en-US"/>
              <a:t> </a:t>
            </a:r>
            <a:r>
              <a:rPr altLang="en-IN" lang="en-US"/>
              <a:t>p</a:t>
            </a:r>
            <a:r>
              <a:rPr altLang="en-IN" lang="en-US"/>
              <a:t>h</a:t>
            </a:r>
            <a:r>
              <a:rPr altLang="en-IN" lang="en-US"/>
              <a:t>e</a:t>
            </a:r>
            <a:r>
              <a:rPr altLang="en-IN" lang="en-US"/>
              <a:t>n</a:t>
            </a:r>
            <a:r>
              <a:rPr altLang="en-IN" lang="en-US"/>
              <a:t>o</a:t>
            </a:r>
            <a:r>
              <a:rPr altLang="en-IN" lang="en-US"/>
              <a:t>m</a:t>
            </a:r>
            <a:r>
              <a:rPr altLang="en-IN" lang="en-US"/>
              <a:t>e</a:t>
            </a:r>
            <a:r>
              <a:rPr altLang="en-IN" lang="en-US"/>
              <a:t>n</a:t>
            </a:r>
            <a:r>
              <a:rPr altLang="en-IN" lang="en-US"/>
              <a:t>o</a:t>
            </a:r>
            <a:r>
              <a:rPr altLang="en-IN" lang="en-US"/>
              <a:t>n</a:t>
            </a:r>
            <a:r>
              <a:rPr altLang="en-IN" lang="en-US"/>
              <a:t> </a:t>
            </a:r>
            <a:r>
              <a:rPr altLang="en-IN" lang="en-US"/>
              <a:t>i</a:t>
            </a:r>
            <a:r>
              <a:rPr altLang="en-IN" lang="en-US"/>
              <a:t>s</a:t>
            </a:r>
            <a:r>
              <a:rPr altLang="en-IN" lang="en-US"/>
              <a:t> </a:t>
            </a:r>
            <a:r>
              <a:rPr altLang="en-IN" lang="en-US"/>
              <a:t>k</a:t>
            </a:r>
            <a:r>
              <a:rPr altLang="en-IN" lang="en-US"/>
              <a:t>n</a:t>
            </a:r>
            <a:r>
              <a:rPr altLang="en-IN" lang="en-US"/>
              <a:t>o</a:t>
            </a:r>
            <a:r>
              <a:rPr altLang="en-IN" lang="en-US"/>
              <a:t>w</a:t>
            </a:r>
            <a:r>
              <a:rPr altLang="en-IN" lang="en-US"/>
              <a:t>n</a:t>
            </a:r>
            <a:r>
              <a:rPr altLang="en-IN" lang="en-US"/>
              <a:t> </a:t>
            </a:r>
            <a:r>
              <a:rPr altLang="en-IN" lang="en-US"/>
              <a:t>a</a:t>
            </a:r>
            <a:r>
              <a:rPr altLang="en-IN" lang="en-US"/>
              <a:t>s</a:t>
            </a:r>
            <a:r>
              <a:rPr altLang="en-IN" lang="en-US"/>
              <a:t> </a:t>
            </a:r>
            <a:r>
              <a:rPr altLang="en-IN" lang="en-US">
                <a:solidFill>
                  <a:srgbClr val="008000"/>
                </a:solidFill>
              </a:rPr>
              <a:t>c</a:t>
            </a:r>
            <a:r>
              <a:rPr altLang="en-IN" lang="en-US">
                <a:solidFill>
                  <a:srgbClr val="008000"/>
                </a:solidFill>
              </a:rPr>
              <a:t>o</a:t>
            </a:r>
            <a:r>
              <a:rPr altLang="en-IN" lang="en-US">
                <a:solidFill>
                  <a:srgbClr val="008000"/>
                </a:solidFill>
              </a:rPr>
              <a:t>m</a:t>
            </a:r>
            <a:r>
              <a:rPr altLang="en-IN" lang="en-US">
                <a:solidFill>
                  <a:srgbClr val="008000"/>
                </a:solidFill>
              </a:rPr>
              <a:t>m</a:t>
            </a:r>
            <a:r>
              <a:rPr altLang="en-IN" lang="en-US">
                <a:solidFill>
                  <a:srgbClr val="008000"/>
                </a:solidFill>
              </a:rPr>
              <a:t>o</a:t>
            </a:r>
            <a:r>
              <a:rPr altLang="en-IN" lang="en-US">
                <a:solidFill>
                  <a:srgbClr val="008000"/>
                </a:solidFill>
              </a:rPr>
              <a:t>n</a:t>
            </a:r>
            <a:r>
              <a:rPr altLang="en-IN" lang="en-US">
                <a:solidFill>
                  <a:srgbClr val="008000"/>
                </a:solidFill>
              </a:rPr>
              <a:t> </a:t>
            </a:r>
            <a:r>
              <a:rPr altLang="en-IN" lang="en-US">
                <a:solidFill>
                  <a:srgbClr val="008000"/>
                </a:solidFill>
              </a:rPr>
              <a:t>i</a:t>
            </a:r>
            <a:r>
              <a:rPr altLang="en-IN" lang="en-US">
                <a:solidFill>
                  <a:srgbClr val="008000"/>
                </a:solidFill>
              </a:rPr>
              <a:t>o</a:t>
            </a:r>
            <a:r>
              <a:rPr altLang="en-IN" lang="en-US">
                <a:solidFill>
                  <a:srgbClr val="008000"/>
                </a:solidFill>
              </a:rPr>
              <a:t>n</a:t>
            </a:r>
            <a:r>
              <a:rPr altLang="en-IN" lang="en-US">
                <a:solidFill>
                  <a:srgbClr val="008000"/>
                </a:solidFill>
              </a:rPr>
              <a:t> </a:t>
            </a:r>
            <a:r>
              <a:rPr altLang="en-IN" lang="en-US">
                <a:solidFill>
                  <a:srgbClr val="008000"/>
                </a:solidFill>
              </a:rPr>
              <a:t>e</a:t>
            </a:r>
            <a:r>
              <a:rPr altLang="en-IN" lang="en-US">
                <a:solidFill>
                  <a:srgbClr val="008000"/>
                </a:solidFill>
              </a:rPr>
              <a:t>f</a:t>
            </a:r>
            <a:r>
              <a:rPr altLang="en-IN" lang="en-US">
                <a:solidFill>
                  <a:srgbClr val="008000"/>
                </a:solidFill>
              </a:rPr>
              <a:t>f</a:t>
            </a:r>
            <a:r>
              <a:rPr altLang="en-IN" lang="en-US">
                <a:solidFill>
                  <a:srgbClr val="008000"/>
                </a:solidFill>
              </a:rPr>
              <a:t>e</a:t>
            </a:r>
            <a:r>
              <a:rPr altLang="en-IN" lang="en-US">
                <a:solidFill>
                  <a:srgbClr val="008000"/>
                </a:solidFill>
              </a:rPr>
              <a:t>c</a:t>
            </a:r>
            <a:r>
              <a:rPr altLang="en-IN" lang="en-US">
                <a:solidFill>
                  <a:srgbClr val="008000"/>
                </a:solidFill>
              </a:rPr>
              <a:t>t</a:t>
            </a:r>
            <a:r>
              <a:rPr altLang="en-IN" lang="en-US"/>
              <a:t>.</a:t>
            </a:r>
            <a:r>
              <a:rPr altLang="en-IN" lang="en-US"/>
              <a:t> </a:t>
            </a:r>
            <a:endParaRPr lang="en-GB"/>
          </a:p>
          <a:p>
            <a:endParaRPr lang="en-GB"/>
          </a:p>
          <a:p>
            <a:r>
              <a:rPr altLang="en-IN" lang="en-US"/>
              <a:t>e</a:t>
            </a:r>
            <a:r>
              <a:rPr altLang="en-IN" lang="en-US"/>
              <a:t>.</a:t>
            </a:r>
            <a:r>
              <a:rPr altLang="en-IN" lang="en-US"/>
              <a:t> </a:t>
            </a:r>
            <a:r>
              <a:rPr altLang="en-IN" lang="en-US"/>
              <a:t>g</a:t>
            </a:r>
            <a:r>
              <a:rPr altLang="en-IN" lang="en-US"/>
              <a:t>.</a:t>
            </a:r>
            <a:r>
              <a:rPr altLang="en-IN" lang="en-US"/>
              <a:t> </a:t>
            </a:r>
            <a:r>
              <a:rPr altLang="en-IN" lang="en-US"/>
              <a:t>T</a:t>
            </a:r>
            <a:r>
              <a:rPr altLang="en-IN" lang="en-US"/>
              <a:t>h</a:t>
            </a:r>
            <a:r>
              <a:rPr altLang="en-IN" lang="en-US"/>
              <a:t>e</a:t>
            </a:r>
            <a:r>
              <a:rPr altLang="en-IN" lang="en-US"/>
              <a:t> </a:t>
            </a:r>
            <a:r>
              <a:rPr altLang="en-IN" lang="en-US"/>
              <a:t>i</a:t>
            </a:r>
            <a:r>
              <a:rPr altLang="en-IN" lang="en-US"/>
              <a:t>o</a:t>
            </a:r>
            <a:r>
              <a:rPr altLang="en-IN" lang="en-US"/>
              <a:t>n</a:t>
            </a:r>
            <a:r>
              <a:rPr altLang="en-IN" lang="en-US"/>
              <a:t>i</a:t>
            </a:r>
            <a:r>
              <a:rPr altLang="en-IN" lang="en-US"/>
              <a:t>s</a:t>
            </a:r>
            <a:r>
              <a:rPr altLang="en-IN" lang="en-US"/>
              <a:t>a</a:t>
            </a:r>
            <a:r>
              <a:rPr altLang="en-IN" lang="en-US"/>
              <a:t>t</a:t>
            </a:r>
            <a:r>
              <a:rPr altLang="en-IN" lang="en-US"/>
              <a:t>i</a:t>
            </a:r>
            <a:r>
              <a:rPr altLang="en-IN" lang="en-US"/>
              <a:t>o</a:t>
            </a:r>
            <a:r>
              <a:rPr altLang="en-IN" lang="en-US"/>
              <a:t>n</a:t>
            </a:r>
            <a:r>
              <a:rPr altLang="en-IN" lang="en-US"/>
              <a:t> </a:t>
            </a:r>
            <a:r>
              <a:rPr altLang="en-IN" lang="en-US"/>
              <a:t>o</a:t>
            </a:r>
            <a:r>
              <a:rPr altLang="en-IN" lang="en-US"/>
              <a:t>f</a:t>
            </a:r>
            <a:r>
              <a:rPr altLang="en-IN" lang="en-US"/>
              <a:t> </a:t>
            </a:r>
            <a:r>
              <a:rPr altLang="en-IN" lang="en-US"/>
              <a:t>a</a:t>
            </a:r>
            <a:r>
              <a:rPr altLang="en-IN" lang="en-US"/>
              <a:t>m</a:t>
            </a:r>
            <a:r>
              <a:rPr altLang="en-IN" lang="en-US"/>
              <a:t>m</a:t>
            </a:r>
            <a:r>
              <a:rPr altLang="en-IN" lang="en-US"/>
              <a:t>o</a:t>
            </a:r>
            <a:r>
              <a:rPr altLang="en-IN" lang="en-US"/>
              <a:t>n</a:t>
            </a:r>
            <a:r>
              <a:rPr altLang="en-IN" lang="en-US"/>
              <a:t>i</a:t>
            </a:r>
            <a:r>
              <a:rPr altLang="en-IN" lang="en-US"/>
              <a:t>u</a:t>
            </a:r>
            <a:r>
              <a:rPr altLang="en-IN" lang="en-US"/>
              <a:t>m</a:t>
            </a:r>
            <a:r>
              <a:rPr altLang="en-IN" lang="en-US"/>
              <a:t> </a:t>
            </a:r>
            <a:r>
              <a:rPr altLang="en-IN" lang="en-US"/>
              <a:t>h</a:t>
            </a:r>
            <a:r>
              <a:rPr altLang="en-IN" lang="en-US"/>
              <a:t>y</a:t>
            </a:r>
            <a:r>
              <a:rPr altLang="en-IN" lang="en-US"/>
              <a:t>d</a:t>
            </a:r>
            <a:r>
              <a:rPr altLang="en-IN" lang="en-US"/>
              <a:t>r</a:t>
            </a:r>
            <a:r>
              <a:rPr altLang="en-IN" lang="en-US"/>
              <a:t>o</a:t>
            </a:r>
            <a:r>
              <a:rPr altLang="en-IN" lang="en-US"/>
              <a:t>x</a:t>
            </a:r>
            <a:r>
              <a:rPr altLang="en-IN" lang="en-US"/>
              <a:t>i</a:t>
            </a:r>
            <a:r>
              <a:rPr altLang="en-IN" lang="en-US"/>
              <a:t>d</a:t>
            </a:r>
            <a:r>
              <a:rPr altLang="en-IN" lang="en-US"/>
              <a:t>e</a:t>
            </a:r>
            <a:r>
              <a:rPr altLang="en-IN" lang="en-US"/>
              <a:t> </a:t>
            </a:r>
            <a:r>
              <a:rPr altLang="en-IN" lang="en-US"/>
              <a:t>d</a:t>
            </a:r>
            <a:r>
              <a:rPr altLang="en-IN" lang="en-US"/>
              <a:t>e</a:t>
            </a:r>
            <a:r>
              <a:rPr altLang="en-IN" lang="en-US"/>
              <a:t>c</a:t>
            </a:r>
            <a:r>
              <a:rPr altLang="en-IN" lang="en-US"/>
              <a:t>r</a:t>
            </a:r>
            <a:r>
              <a:rPr altLang="en-IN" lang="en-US"/>
              <a:t>e</a:t>
            </a:r>
            <a:r>
              <a:rPr altLang="en-IN" lang="en-US"/>
              <a:t>a</a:t>
            </a:r>
            <a:r>
              <a:rPr altLang="en-IN" lang="en-US"/>
              <a:t>s</a:t>
            </a:r>
            <a:r>
              <a:rPr altLang="en-IN" lang="en-US"/>
              <a:t>e</a:t>
            </a:r>
            <a:r>
              <a:rPr altLang="en-IN" lang="en-US"/>
              <a:t>s</a:t>
            </a:r>
            <a:r>
              <a:rPr altLang="en-IN" lang="en-US"/>
              <a:t> </a:t>
            </a:r>
            <a:r>
              <a:rPr altLang="en-IN" lang="en-US"/>
              <a:t>i</a:t>
            </a:r>
            <a:r>
              <a:rPr altLang="en-IN" lang="en-US"/>
              <a:t>n</a:t>
            </a:r>
            <a:r>
              <a:rPr altLang="en-IN" lang="en-US"/>
              <a:t> </a:t>
            </a:r>
            <a:r>
              <a:rPr altLang="en-IN" lang="en-US"/>
              <a:t>p</a:t>
            </a:r>
            <a:r>
              <a:rPr altLang="en-IN" lang="en-US"/>
              <a:t>r</a:t>
            </a:r>
            <a:r>
              <a:rPr altLang="en-IN" lang="en-US"/>
              <a:t>e</a:t>
            </a:r>
            <a:r>
              <a:rPr altLang="en-IN" lang="en-US"/>
              <a:t>s</a:t>
            </a:r>
            <a:r>
              <a:rPr altLang="en-IN" lang="en-US"/>
              <a:t>e</a:t>
            </a:r>
            <a:r>
              <a:rPr altLang="en-IN" lang="en-US"/>
              <a:t>n</a:t>
            </a:r>
            <a:r>
              <a:rPr altLang="en-IN" lang="en-US"/>
              <a:t>c</a:t>
            </a:r>
            <a:r>
              <a:rPr altLang="en-IN" lang="en-US"/>
              <a:t>e</a:t>
            </a:r>
            <a:r>
              <a:rPr altLang="en-IN" lang="en-US"/>
              <a:t> </a:t>
            </a:r>
            <a:r>
              <a:rPr altLang="en-IN" lang="en-US"/>
              <a:t>o</a:t>
            </a:r>
            <a:r>
              <a:rPr altLang="en-IN" lang="en-US"/>
              <a:t>f</a:t>
            </a:r>
            <a:r>
              <a:rPr altLang="en-IN" lang="en-US"/>
              <a:t> </a:t>
            </a:r>
            <a:r>
              <a:rPr altLang="en-IN" lang="en-US"/>
              <a:t>a</a:t>
            </a:r>
            <a:r>
              <a:rPr altLang="en-IN" lang="en-US"/>
              <a:t>m</a:t>
            </a:r>
            <a:r>
              <a:rPr altLang="en-IN" lang="en-US"/>
              <a:t>m</a:t>
            </a:r>
            <a:r>
              <a:rPr altLang="en-IN" lang="en-US"/>
              <a:t>o</a:t>
            </a:r>
            <a:r>
              <a:rPr altLang="en-IN" lang="en-US"/>
              <a:t>n</a:t>
            </a:r>
            <a:r>
              <a:rPr altLang="en-IN" lang="en-US"/>
              <a:t>i</a:t>
            </a:r>
            <a:r>
              <a:rPr altLang="en-IN" lang="en-US"/>
              <a:t>u</a:t>
            </a:r>
            <a:r>
              <a:rPr altLang="en-IN" lang="en-US"/>
              <a:t>m</a:t>
            </a:r>
            <a:r>
              <a:rPr altLang="en-IN" lang="en-US"/>
              <a:t> </a:t>
            </a:r>
            <a:r>
              <a:rPr altLang="en-IN" lang="en-US"/>
              <a:t>c</a:t>
            </a:r>
            <a:r>
              <a:rPr altLang="en-IN" lang="en-US"/>
              <a:t>h</a:t>
            </a:r>
            <a:r>
              <a:rPr altLang="en-IN" lang="en-US"/>
              <a:t>l</a:t>
            </a:r>
            <a:r>
              <a:rPr altLang="en-IN" lang="en-US"/>
              <a:t>o</a:t>
            </a:r>
            <a:r>
              <a:rPr altLang="en-IN" lang="en-US"/>
              <a:t>r</a:t>
            </a:r>
            <a:r>
              <a:rPr altLang="en-IN" lang="en-US"/>
              <a:t>i</a:t>
            </a:r>
            <a:r>
              <a:rPr altLang="en-IN" lang="en-US"/>
              <a:t>d</a:t>
            </a:r>
            <a:r>
              <a:rPr altLang="en-IN" lang="en-US"/>
              <a:t>e</a:t>
            </a:r>
            <a:r>
              <a:rPr altLang="en-IN" lang="en-US"/>
              <a:t>.</a:t>
            </a:r>
            <a:r>
              <a:rPr altLang="en-IN" lang="en-US"/>
              <a:t> </a:t>
            </a:r>
            <a:endParaRPr lang="en-GB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4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0" name="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en-IN" b="1" lang="en-US">
                <a:solidFill>
                  <a:srgbClr val="C00000"/>
                </a:solidFill>
              </a:rPr>
              <a:t>R</a:t>
            </a:r>
            <a:r>
              <a:rPr altLang="en-IN" b="1" lang="en-US">
                <a:solidFill>
                  <a:srgbClr val="C00000"/>
                </a:solidFill>
              </a:rPr>
              <a:t>e</a:t>
            </a:r>
            <a:r>
              <a:rPr altLang="en-IN" b="1" lang="en-US">
                <a:solidFill>
                  <a:srgbClr val="C00000"/>
                </a:solidFill>
              </a:rPr>
              <a:t>f</a:t>
            </a:r>
            <a:r>
              <a:rPr altLang="en-IN" b="1" lang="en-US">
                <a:solidFill>
                  <a:srgbClr val="C00000"/>
                </a:solidFill>
              </a:rPr>
              <a:t>e</a:t>
            </a:r>
            <a:r>
              <a:rPr altLang="en-IN" b="1" lang="en-US">
                <a:solidFill>
                  <a:srgbClr val="C00000"/>
                </a:solidFill>
              </a:rPr>
              <a:t>r</a:t>
            </a:r>
            <a:r>
              <a:rPr altLang="en-IN" b="1" lang="en-US">
                <a:solidFill>
                  <a:srgbClr val="C00000"/>
                </a:solidFill>
              </a:rPr>
              <a:t>e</a:t>
            </a:r>
            <a:r>
              <a:rPr altLang="en-IN" b="1" lang="en-US">
                <a:solidFill>
                  <a:srgbClr val="C00000"/>
                </a:solidFill>
              </a:rPr>
              <a:t>n</a:t>
            </a:r>
            <a:r>
              <a:rPr altLang="en-IN" b="1" lang="en-US">
                <a:solidFill>
                  <a:srgbClr val="C00000"/>
                </a:solidFill>
              </a:rPr>
              <a:t>c</a:t>
            </a:r>
            <a:r>
              <a:rPr altLang="en-IN" b="1" lang="en-US">
                <a:solidFill>
                  <a:srgbClr val="C00000"/>
                </a:solidFill>
              </a:rPr>
              <a:t>e</a:t>
            </a:r>
            <a:endParaRPr b="1" lang="en-GB">
              <a:solidFill>
                <a:srgbClr val="C00000"/>
              </a:solidFill>
            </a:endParaRPr>
          </a:p>
        </p:txBody>
      </p:sp>
      <p:sp>
        <p:nvSpPr>
          <p:cNvPr id="1048651" name="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altLang="en-IN" lang="en-US"/>
              <a:t>E</a:t>
            </a:r>
            <a:r>
              <a:rPr altLang="en-IN" lang="en-US"/>
              <a:t>s</a:t>
            </a:r>
            <a:r>
              <a:rPr altLang="en-IN" lang="en-US"/>
              <a:t>s</a:t>
            </a:r>
            <a:r>
              <a:rPr altLang="en-IN" lang="en-US"/>
              <a:t>e</a:t>
            </a:r>
            <a:r>
              <a:rPr altLang="en-IN" lang="en-US"/>
              <a:t>n</a:t>
            </a:r>
            <a:r>
              <a:rPr altLang="en-IN" lang="en-US"/>
              <a:t>t</a:t>
            </a:r>
            <a:r>
              <a:rPr altLang="en-IN" lang="en-US"/>
              <a:t>i</a:t>
            </a:r>
            <a:r>
              <a:rPr altLang="en-IN" lang="en-US"/>
              <a:t>a</a:t>
            </a:r>
            <a:r>
              <a:rPr altLang="en-IN" lang="en-US"/>
              <a:t>l</a:t>
            </a:r>
            <a:r>
              <a:rPr altLang="en-IN" lang="en-US"/>
              <a:t>s</a:t>
            </a:r>
            <a:r>
              <a:rPr altLang="en-IN" lang="en-US"/>
              <a:t> </a:t>
            </a:r>
            <a:r>
              <a:rPr altLang="en-IN" lang="en-US"/>
              <a:t>o</a:t>
            </a:r>
            <a:r>
              <a:rPr altLang="en-IN" lang="en-US"/>
              <a:t>f</a:t>
            </a:r>
            <a:r>
              <a:rPr altLang="en-IN" lang="en-US"/>
              <a:t> </a:t>
            </a:r>
            <a:r>
              <a:rPr altLang="en-IN" lang="en-US"/>
              <a:t>P</a:t>
            </a:r>
            <a:r>
              <a:rPr altLang="en-IN" lang="en-US"/>
              <a:t>h</a:t>
            </a:r>
            <a:r>
              <a:rPr altLang="en-IN" lang="en-US"/>
              <a:t>y</a:t>
            </a:r>
            <a:r>
              <a:rPr altLang="en-IN" lang="en-US"/>
              <a:t>s</a:t>
            </a:r>
            <a:r>
              <a:rPr altLang="en-IN" lang="en-US"/>
              <a:t>i</a:t>
            </a:r>
            <a:r>
              <a:rPr altLang="en-IN" lang="en-US"/>
              <a:t>c</a:t>
            </a:r>
            <a:r>
              <a:rPr altLang="en-IN" lang="en-US"/>
              <a:t>a</a:t>
            </a:r>
            <a:r>
              <a:rPr altLang="en-IN" lang="en-US"/>
              <a:t>l</a:t>
            </a:r>
            <a:r>
              <a:rPr altLang="en-IN" lang="en-US"/>
              <a:t> </a:t>
            </a:r>
            <a:r>
              <a:rPr altLang="en-IN" lang="en-US"/>
              <a:t>C</a:t>
            </a:r>
            <a:r>
              <a:rPr altLang="en-IN" lang="en-US"/>
              <a:t>h</a:t>
            </a:r>
            <a:r>
              <a:rPr altLang="en-IN" lang="en-US"/>
              <a:t>e</a:t>
            </a:r>
            <a:r>
              <a:rPr altLang="en-IN" lang="en-US"/>
              <a:t>m</a:t>
            </a:r>
            <a:r>
              <a:rPr altLang="en-IN" lang="en-US"/>
              <a:t>i</a:t>
            </a:r>
            <a:r>
              <a:rPr altLang="en-IN" lang="en-US"/>
              <a:t>s</a:t>
            </a:r>
            <a:r>
              <a:rPr altLang="en-IN" lang="en-US"/>
              <a:t>t</a:t>
            </a:r>
            <a:r>
              <a:rPr altLang="en-IN" lang="en-US"/>
              <a:t>r</a:t>
            </a:r>
            <a:r>
              <a:rPr altLang="en-IN" lang="en-US"/>
              <a:t>y</a:t>
            </a:r>
            <a:r>
              <a:rPr altLang="en-IN" lang="en-US"/>
              <a:t> </a:t>
            </a:r>
            <a:r>
              <a:rPr altLang="en-IN" lang="en-US"/>
              <a:t>b</a:t>
            </a:r>
            <a:r>
              <a:rPr altLang="en-IN" lang="en-US"/>
              <a:t>y</a:t>
            </a:r>
            <a:r>
              <a:rPr altLang="en-IN" lang="en-US"/>
              <a:t> </a:t>
            </a:r>
            <a:r>
              <a:rPr altLang="en-IN" lang="en-US"/>
              <a:t>A</a:t>
            </a:r>
            <a:r>
              <a:rPr altLang="en-IN" lang="en-US"/>
              <a:t>r</a:t>
            </a:r>
            <a:r>
              <a:rPr altLang="en-IN" lang="en-US"/>
              <a:t>u</a:t>
            </a:r>
            <a:r>
              <a:rPr altLang="en-IN" lang="en-US"/>
              <a:t>n</a:t>
            </a:r>
            <a:r>
              <a:rPr altLang="en-IN" lang="en-US"/>
              <a:t> </a:t>
            </a:r>
            <a:r>
              <a:rPr altLang="en-IN" lang="en-US"/>
              <a:t>B</a:t>
            </a:r>
            <a:r>
              <a:rPr altLang="en-IN" lang="en-US"/>
              <a:t>a</a:t>
            </a:r>
            <a:r>
              <a:rPr altLang="en-IN" lang="en-US"/>
              <a:t>h</a:t>
            </a:r>
            <a:r>
              <a:rPr altLang="en-IN" lang="en-US"/>
              <a:t>l</a:t>
            </a:r>
            <a:r>
              <a:rPr altLang="en-IN" lang="en-US"/>
              <a:t>,</a:t>
            </a:r>
            <a:r>
              <a:rPr altLang="en-IN" lang="en-US"/>
              <a:t> </a:t>
            </a:r>
            <a:r>
              <a:rPr altLang="en-IN" lang="en-US"/>
              <a:t>B</a:t>
            </a:r>
            <a:r>
              <a:rPr altLang="en-IN" lang="en-US"/>
              <a:t>.</a:t>
            </a:r>
            <a:r>
              <a:rPr altLang="en-IN" lang="en-US"/>
              <a:t> </a:t>
            </a:r>
            <a:r>
              <a:rPr altLang="en-IN" lang="en-US"/>
              <a:t>S</a:t>
            </a:r>
            <a:r>
              <a:rPr altLang="en-IN" lang="en-US"/>
              <a:t>.</a:t>
            </a:r>
            <a:r>
              <a:rPr altLang="en-IN" lang="en-US"/>
              <a:t> </a:t>
            </a:r>
            <a:r>
              <a:rPr altLang="en-IN" lang="en-US"/>
              <a:t>Bahl</a:t>
            </a:r>
            <a:r>
              <a:rPr altLang="en-IN" lang="en-US"/>
              <a:t> </a:t>
            </a:r>
            <a:r>
              <a:rPr altLang="en-IN" lang="en-US"/>
              <a:t>a</a:t>
            </a:r>
            <a:r>
              <a:rPr altLang="en-IN" lang="en-US"/>
              <a:t>n</a:t>
            </a:r>
            <a:r>
              <a:rPr altLang="en-IN" lang="en-US"/>
              <a:t>d</a:t>
            </a:r>
            <a:r>
              <a:rPr altLang="en-IN" lang="en-US"/>
              <a:t> </a:t>
            </a:r>
            <a:r>
              <a:rPr altLang="en-IN" lang="en-US"/>
              <a:t>G</a:t>
            </a:r>
            <a:r>
              <a:rPr altLang="en-IN" lang="en-US"/>
              <a:t>.</a:t>
            </a:r>
            <a:r>
              <a:rPr altLang="en-IN" lang="en-US"/>
              <a:t> </a:t>
            </a:r>
            <a:r>
              <a:rPr altLang="en-IN" lang="en-US"/>
              <a:t>D</a:t>
            </a:r>
            <a:r>
              <a:rPr altLang="en-IN" lang="en-US"/>
              <a:t>.</a:t>
            </a:r>
            <a:r>
              <a:rPr altLang="en-IN" lang="en-US"/>
              <a:t> </a:t>
            </a:r>
            <a:r>
              <a:rPr altLang="en-IN" lang="en-US"/>
              <a:t>T</a:t>
            </a:r>
            <a:r>
              <a:rPr altLang="en-IN" lang="en-US"/>
              <a:t>u</a:t>
            </a:r>
            <a:r>
              <a:rPr altLang="en-IN" lang="en-US"/>
              <a:t>l</a:t>
            </a:r>
            <a:r>
              <a:rPr altLang="en-IN" lang="en-US"/>
              <a:t>i</a:t>
            </a:r>
            <a:r>
              <a:rPr altLang="en-IN" lang="en-US"/>
              <a:t>,</a:t>
            </a:r>
            <a:r>
              <a:rPr altLang="en-IN" lang="en-US"/>
              <a:t> </a:t>
            </a:r>
            <a:r>
              <a:rPr altLang="en-IN" lang="en-US"/>
              <a:t>S</a:t>
            </a:r>
            <a:r>
              <a:rPr altLang="en-IN" lang="en-US"/>
              <a:t>.</a:t>
            </a:r>
            <a:r>
              <a:rPr altLang="en-IN" lang="en-US"/>
              <a:t> </a:t>
            </a:r>
            <a:r>
              <a:rPr altLang="en-IN" lang="en-US"/>
              <a:t>Chand </a:t>
            </a:r>
            <a:r>
              <a:rPr altLang="en-IN" lang="en-US"/>
              <a:t>Publications</a:t>
            </a:r>
            <a:r>
              <a:rPr altLang="en-IN" lang="en-US"/>
              <a:t>.</a:t>
            </a:r>
            <a:endParaRPr lang="en-GB"/>
          </a:p>
          <a:p>
            <a:endParaRPr lang="en-GB"/>
          </a:p>
          <a:p>
            <a:r>
              <a:rPr altLang="en-IN" lang="en-US"/>
              <a:t>P</a:t>
            </a:r>
            <a:r>
              <a:rPr altLang="en-IN" lang="en-US"/>
              <a:t>h</a:t>
            </a:r>
            <a:r>
              <a:rPr altLang="en-IN" lang="en-US"/>
              <a:t>y</a:t>
            </a:r>
            <a:r>
              <a:rPr altLang="en-IN" lang="en-US"/>
              <a:t>s</a:t>
            </a:r>
            <a:r>
              <a:rPr altLang="en-IN" lang="en-US"/>
              <a:t>i</a:t>
            </a:r>
            <a:r>
              <a:rPr altLang="en-IN" lang="en-US"/>
              <a:t>c</a:t>
            </a:r>
            <a:r>
              <a:rPr altLang="en-IN" lang="en-US"/>
              <a:t>a</a:t>
            </a:r>
            <a:r>
              <a:rPr altLang="en-IN" lang="en-US"/>
              <a:t>l</a:t>
            </a:r>
            <a:r>
              <a:rPr altLang="en-IN" lang="en-US"/>
              <a:t> </a:t>
            </a:r>
            <a:r>
              <a:rPr altLang="en-IN" lang="en-US"/>
              <a:t>C</a:t>
            </a:r>
            <a:r>
              <a:rPr altLang="en-IN" lang="en-US"/>
              <a:t>h</a:t>
            </a:r>
            <a:r>
              <a:rPr altLang="en-IN" lang="en-US"/>
              <a:t>e</a:t>
            </a:r>
            <a:r>
              <a:rPr altLang="en-IN" lang="en-US"/>
              <a:t>m</a:t>
            </a:r>
            <a:r>
              <a:rPr altLang="en-IN" lang="en-US"/>
              <a:t>i</a:t>
            </a:r>
            <a:r>
              <a:rPr altLang="en-IN" lang="en-US"/>
              <a:t>s</a:t>
            </a:r>
            <a:r>
              <a:rPr altLang="en-IN" lang="en-US"/>
              <a:t>t</a:t>
            </a:r>
            <a:r>
              <a:rPr altLang="en-IN" lang="en-US"/>
              <a:t>r</a:t>
            </a:r>
            <a:r>
              <a:rPr altLang="en-IN" lang="en-US"/>
              <a:t>y</a:t>
            </a:r>
            <a:r>
              <a:rPr altLang="en-IN" lang="en-US"/>
              <a:t>,</a:t>
            </a:r>
            <a:r>
              <a:rPr altLang="en-IN" lang="en-US"/>
              <a:t> </a:t>
            </a:r>
            <a:r>
              <a:rPr altLang="en-IN" lang="en-US"/>
              <a:t>F</a:t>
            </a:r>
            <a:r>
              <a:rPr altLang="en-IN" lang="en-US"/>
              <a:t>.</a:t>
            </a:r>
            <a:r>
              <a:rPr altLang="en-IN" lang="en-US"/>
              <a:t> </a:t>
            </a:r>
            <a:r>
              <a:rPr altLang="en-IN" lang="en-US"/>
              <a:t>Y</a:t>
            </a:r>
            <a:r>
              <a:rPr altLang="en-IN" lang="en-US"/>
              <a:t>.</a:t>
            </a:r>
            <a:r>
              <a:rPr altLang="en-IN" lang="en-US"/>
              <a:t> </a:t>
            </a:r>
            <a:r>
              <a:rPr altLang="en-IN" lang="en-US"/>
              <a:t>B</a:t>
            </a:r>
            <a:r>
              <a:rPr altLang="en-IN" lang="en-US"/>
              <a:t>.</a:t>
            </a:r>
            <a:r>
              <a:rPr altLang="en-IN" lang="en-US"/>
              <a:t> </a:t>
            </a:r>
            <a:r>
              <a:rPr altLang="en-IN" lang="en-US"/>
              <a:t>S</a:t>
            </a:r>
            <a:r>
              <a:rPr altLang="en-IN" lang="en-US"/>
              <a:t>c</a:t>
            </a:r>
            <a:r>
              <a:rPr altLang="en-IN" lang="en-US"/>
              <a:t>.</a:t>
            </a:r>
            <a:r>
              <a:rPr altLang="en-IN" lang="en-US"/>
              <a:t> </a:t>
            </a:r>
            <a:r>
              <a:rPr altLang="en-IN" lang="en-US"/>
              <a:t>(</a:t>
            </a:r>
            <a:r>
              <a:rPr altLang="en-IN" lang="en-US"/>
              <a:t>S</a:t>
            </a:r>
            <a:r>
              <a:rPr altLang="en-IN" lang="en-US"/>
              <a:t>e</a:t>
            </a:r>
            <a:r>
              <a:rPr altLang="en-IN" lang="en-US"/>
              <a:t>m</a:t>
            </a:r>
            <a:r>
              <a:rPr altLang="en-IN" lang="en-US"/>
              <a:t>e</a:t>
            </a:r>
            <a:r>
              <a:rPr altLang="en-IN" lang="en-US"/>
              <a:t>s</a:t>
            </a:r>
            <a:r>
              <a:rPr altLang="en-IN" lang="en-US"/>
              <a:t>t</a:t>
            </a:r>
            <a:r>
              <a:rPr altLang="en-IN" lang="en-US"/>
              <a:t>e</a:t>
            </a:r>
            <a:r>
              <a:rPr altLang="en-IN" lang="en-US"/>
              <a:t>r</a:t>
            </a:r>
            <a:r>
              <a:rPr altLang="en-IN" lang="en-US"/>
              <a:t>-</a:t>
            </a:r>
            <a:r>
              <a:rPr altLang="en-IN" lang="en-US"/>
              <a:t> </a:t>
            </a:r>
            <a:r>
              <a:rPr altLang="en-IN" lang="en-US"/>
              <a:t>I</a:t>
            </a:r>
            <a:r>
              <a:rPr altLang="en-IN" lang="en-US"/>
              <a:t>)</a:t>
            </a:r>
            <a:r>
              <a:rPr altLang="en-IN" lang="en-US"/>
              <a:t>,</a:t>
            </a:r>
            <a:r>
              <a:rPr altLang="en-IN" lang="en-US"/>
              <a:t> </a:t>
            </a:r>
            <a:r>
              <a:rPr altLang="en-IN" lang="en-US"/>
              <a:t>M</a:t>
            </a:r>
            <a:r>
              <a:rPr altLang="en-IN" lang="en-US"/>
              <a:t>a</a:t>
            </a:r>
            <a:r>
              <a:rPr altLang="en-IN" lang="en-US"/>
              <a:t>n</a:t>
            </a:r>
            <a:r>
              <a:rPr altLang="en-IN" lang="en-US"/>
              <a:t>a</a:t>
            </a:r>
            <a:r>
              <a:rPr altLang="en-IN" lang="en-US"/>
              <a:t>l</a:t>
            </a:r>
            <a:r>
              <a:rPr altLang="en-IN" lang="en-US"/>
              <a:t>i</a:t>
            </a:r>
            <a:r>
              <a:rPr altLang="en-IN" lang="en-US"/>
              <a:t> </a:t>
            </a:r>
            <a:r>
              <a:rPr altLang="en-IN" lang="en-US"/>
              <a:t>P</a:t>
            </a:r>
            <a:r>
              <a:rPr altLang="en-IN" lang="en-US"/>
              <a:t>r</a:t>
            </a:r>
            <a:r>
              <a:rPr altLang="en-IN" lang="en-US"/>
              <a:t>a</a:t>
            </a:r>
            <a:r>
              <a:rPr altLang="en-IN" lang="en-US"/>
              <a:t>k</a:t>
            </a:r>
            <a:r>
              <a:rPr altLang="en-IN" lang="en-US"/>
              <a:t>a</a:t>
            </a:r>
            <a:r>
              <a:rPr altLang="en-IN" lang="en-US"/>
              <a:t>s</a:t>
            </a:r>
            <a:r>
              <a:rPr altLang="en-IN" lang="en-US"/>
              <a:t>h</a:t>
            </a:r>
            <a:r>
              <a:rPr altLang="en-IN" lang="en-US"/>
              <a:t>a</a:t>
            </a:r>
            <a:r>
              <a:rPr altLang="en-IN" lang="en-US"/>
              <a:t>n</a:t>
            </a:r>
            <a:r>
              <a:rPr altLang="en-IN" lang="en-US"/>
              <a:t>,</a:t>
            </a:r>
            <a:r>
              <a:rPr altLang="en-IN" lang="en-US"/>
              <a:t> </a:t>
            </a:r>
            <a:r>
              <a:rPr altLang="en-IN" lang="en-US"/>
              <a:t>P</a:t>
            </a:r>
            <a:r>
              <a:rPr altLang="en-IN" lang="en-US"/>
              <a:t>u</a:t>
            </a:r>
            <a:r>
              <a:rPr altLang="en-IN" lang="en-US"/>
              <a:t>n</a:t>
            </a:r>
            <a:r>
              <a:rPr altLang="en-IN" lang="en-US"/>
              <a:t>e</a:t>
            </a:r>
            <a:r>
              <a:rPr altLang="en-IN" lang="en-US"/>
              <a:t> </a:t>
            </a:r>
            <a:r>
              <a:rPr altLang="en-IN" lang="en-US"/>
              <a:t> </a:t>
            </a:r>
            <a:r>
              <a:rPr altLang="en-IN" lang="en-US"/>
              <a:t> </a:t>
            </a:r>
            <a:endParaRPr lang="en-GB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4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2" name="Title 1"/>
          <p:cNvSpPr>
            <a:spLocks noGrp="1"/>
          </p:cNvSpPr>
          <p:nvPr>
            <p:ph type="ctrTitle"/>
          </p:nvPr>
        </p:nvSpPr>
        <p:spPr>
          <a:xfrm>
            <a:off x="685799" y="1884077"/>
            <a:ext cx="7772400" cy="2387600"/>
          </a:xfrm>
        </p:spPr>
        <p:txBody>
          <a:bodyPr>
            <a:noAutofit/>
          </a:bodyPr>
          <a:p>
            <a:r>
              <a:rPr altLang="en-IN" sz="2900" lang="en-US">
                <a:solidFill>
                  <a:srgbClr val="800000"/>
                </a:solidFill>
              </a:rPr>
              <a:t>S</a:t>
            </a:r>
            <a:r>
              <a:rPr altLang="en-IN" sz="2900" lang="en-US">
                <a:solidFill>
                  <a:srgbClr val="800000"/>
                </a:solidFill>
              </a:rPr>
              <a:t>a</a:t>
            </a:r>
            <a:r>
              <a:rPr altLang="en-IN" sz="2900" lang="en-US">
                <a:solidFill>
                  <a:srgbClr val="800000"/>
                </a:solidFill>
              </a:rPr>
              <a:t>v</a:t>
            </a:r>
            <a:r>
              <a:rPr altLang="en-IN" sz="2900" lang="en-US">
                <a:solidFill>
                  <a:srgbClr val="800000"/>
                </a:solidFill>
              </a:rPr>
              <a:t>i</a:t>
            </a:r>
            <a:r>
              <a:rPr altLang="en-IN" sz="2900" lang="en-US">
                <a:solidFill>
                  <a:srgbClr val="800000"/>
                </a:solidFill>
              </a:rPr>
              <a:t>t</a:t>
            </a:r>
            <a:r>
              <a:rPr altLang="en-IN" sz="2900" lang="en-US">
                <a:solidFill>
                  <a:srgbClr val="800000"/>
                </a:solidFill>
              </a:rPr>
              <a:t>r</a:t>
            </a:r>
            <a:r>
              <a:rPr altLang="en-IN" sz="2900" lang="en-US">
                <a:solidFill>
                  <a:srgbClr val="800000"/>
                </a:solidFill>
              </a:rPr>
              <a:t>i</a:t>
            </a:r>
            <a:r>
              <a:rPr altLang="en-IN" sz="2900" lang="en-US">
                <a:solidFill>
                  <a:srgbClr val="800000"/>
                </a:solidFill>
              </a:rPr>
              <a:t>b</a:t>
            </a:r>
            <a:r>
              <a:rPr altLang="en-IN" sz="2900" lang="en-US">
                <a:solidFill>
                  <a:srgbClr val="800000"/>
                </a:solidFill>
              </a:rPr>
              <a:t>a</a:t>
            </a:r>
            <a:r>
              <a:rPr altLang="en-IN" sz="2900" lang="en-US">
                <a:solidFill>
                  <a:srgbClr val="800000"/>
                </a:solidFill>
              </a:rPr>
              <a:t>i</a:t>
            </a:r>
            <a:r>
              <a:rPr altLang="en-IN" sz="2900" lang="en-US">
                <a:solidFill>
                  <a:srgbClr val="800000"/>
                </a:solidFill>
              </a:rPr>
              <a:t> </a:t>
            </a:r>
            <a:r>
              <a:rPr altLang="en-IN" sz="2900" lang="en-US">
                <a:solidFill>
                  <a:srgbClr val="800000"/>
                </a:solidFill>
              </a:rPr>
              <a:t>P</a:t>
            </a:r>
            <a:r>
              <a:rPr altLang="en-IN" sz="2900" lang="en-US">
                <a:solidFill>
                  <a:srgbClr val="800000"/>
                </a:solidFill>
              </a:rPr>
              <a:t>h</a:t>
            </a:r>
            <a:r>
              <a:rPr altLang="en-IN" sz="2900" lang="en-US">
                <a:solidFill>
                  <a:srgbClr val="800000"/>
                </a:solidFill>
              </a:rPr>
              <a:t>u</a:t>
            </a:r>
            <a:r>
              <a:rPr altLang="en-IN" sz="2900" lang="en-US">
                <a:solidFill>
                  <a:srgbClr val="800000"/>
                </a:solidFill>
              </a:rPr>
              <a:t>l</a:t>
            </a:r>
            <a:r>
              <a:rPr altLang="en-IN" sz="2900" lang="en-US">
                <a:solidFill>
                  <a:srgbClr val="800000"/>
                </a:solidFill>
              </a:rPr>
              <a:t>e</a:t>
            </a:r>
            <a:r>
              <a:rPr altLang="en-IN" sz="2900" lang="en-US">
                <a:solidFill>
                  <a:srgbClr val="800000"/>
                </a:solidFill>
              </a:rPr>
              <a:t> </a:t>
            </a:r>
            <a:r>
              <a:rPr altLang="en-IN" sz="2900" lang="en-US">
                <a:solidFill>
                  <a:srgbClr val="800000"/>
                </a:solidFill>
              </a:rPr>
              <a:t>P</a:t>
            </a:r>
            <a:r>
              <a:rPr altLang="en-IN" sz="2900" lang="en-US">
                <a:solidFill>
                  <a:srgbClr val="800000"/>
                </a:solidFill>
              </a:rPr>
              <a:t>u</a:t>
            </a:r>
            <a:r>
              <a:rPr altLang="en-IN" sz="2900" lang="en-US">
                <a:solidFill>
                  <a:srgbClr val="800000"/>
                </a:solidFill>
              </a:rPr>
              <a:t>n</a:t>
            </a:r>
            <a:r>
              <a:rPr altLang="en-IN" sz="2900" lang="en-US">
                <a:solidFill>
                  <a:srgbClr val="800000"/>
                </a:solidFill>
              </a:rPr>
              <a:t>e</a:t>
            </a:r>
            <a:r>
              <a:rPr altLang="en-IN" sz="2900" lang="en-US">
                <a:solidFill>
                  <a:srgbClr val="800000"/>
                </a:solidFill>
              </a:rPr>
              <a:t> </a:t>
            </a:r>
            <a:r>
              <a:rPr altLang="en-IN" sz="2900" lang="en-US">
                <a:solidFill>
                  <a:srgbClr val="800000"/>
                </a:solidFill>
              </a:rPr>
              <a:t>U</a:t>
            </a:r>
            <a:r>
              <a:rPr altLang="en-IN" sz="2900" lang="en-US">
                <a:solidFill>
                  <a:srgbClr val="800000"/>
                </a:solidFill>
              </a:rPr>
              <a:t>n</a:t>
            </a:r>
            <a:r>
              <a:rPr altLang="en-IN" sz="2900" lang="en-US">
                <a:solidFill>
                  <a:srgbClr val="800000"/>
                </a:solidFill>
              </a:rPr>
              <a:t>i</a:t>
            </a:r>
            <a:r>
              <a:rPr altLang="en-IN" sz="2900" lang="en-US">
                <a:solidFill>
                  <a:srgbClr val="800000"/>
                </a:solidFill>
              </a:rPr>
              <a:t>v</a:t>
            </a:r>
            <a:r>
              <a:rPr altLang="en-IN" sz="2900" lang="en-US">
                <a:solidFill>
                  <a:srgbClr val="800000"/>
                </a:solidFill>
              </a:rPr>
              <a:t>e</a:t>
            </a:r>
            <a:r>
              <a:rPr altLang="en-IN" sz="2900" lang="en-US">
                <a:solidFill>
                  <a:srgbClr val="800000"/>
                </a:solidFill>
              </a:rPr>
              <a:t>r</a:t>
            </a:r>
            <a:r>
              <a:rPr altLang="en-IN" sz="2900" lang="en-US">
                <a:solidFill>
                  <a:srgbClr val="800000"/>
                </a:solidFill>
              </a:rPr>
              <a:t>sity</a:t>
            </a:r>
            <a:br>
              <a:rPr altLang="en-IN" sz="2900" lang="en-US">
                <a:solidFill>
                  <a:srgbClr val="800000"/>
                </a:solidFill>
              </a:rPr>
            </a:br>
            <a:br>
              <a:rPr altLang="en-IN" sz="2900" lang="en-US"/>
            </a:br>
            <a:r>
              <a:rPr altLang="en-IN" sz="2900" lang="en-US"/>
              <a:t>F</a:t>
            </a:r>
            <a:r>
              <a:rPr altLang="en-IN" sz="2900" lang="en-US"/>
              <a:t>.</a:t>
            </a:r>
            <a:r>
              <a:rPr altLang="en-IN" sz="2900" lang="en-US"/>
              <a:t> </a:t>
            </a:r>
            <a:r>
              <a:rPr altLang="en-IN" sz="2900" lang="en-US"/>
              <a:t>Y</a:t>
            </a:r>
            <a:r>
              <a:rPr altLang="en-IN" sz="2900" lang="en-US"/>
              <a:t>.</a:t>
            </a:r>
            <a:r>
              <a:rPr altLang="en-IN" sz="2900" lang="en-US"/>
              <a:t> </a:t>
            </a:r>
            <a:r>
              <a:rPr altLang="en-IN" sz="2900" lang="en-US"/>
              <a:t>B</a:t>
            </a:r>
            <a:r>
              <a:rPr altLang="en-IN" sz="2900" lang="en-US"/>
              <a:t>.</a:t>
            </a:r>
            <a:r>
              <a:rPr altLang="en-IN" sz="2900" lang="en-US"/>
              <a:t> </a:t>
            </a:r>
            <a:r>
              <a:rPr altLang="en-IN" sz="2900" lang="en-US"/>
              <a:t>S</a:t>
            </a:r>
            <a:r>
              <a:rPr altLang="en-IN" sz="2900" lang="en-US"/>
              <a:t>c</a:t>
            </a:r>
            <a:r>
              <a:rPr altLang="en-IN" sz="2900" lang="en-US"/>
              <a:t>.</a:t>
            </a:r>
            <a:r>
              <a:rPr altLang="en-IN" sz="2900" lang="en-US"/>
              <a:t> </a:t>
            </a:r>
            <a:r>
              <a:rPr altLang="en-IN" sz="2900" lang="en-US"/>
              <a:t>(</a:t>
            </a:r>
            <a:r>
              <a:rPr altLang="en-IN" sz="2900" lang="en-US"/>
              <a:t>Semester</a:t>
            </a:r>
            <a:r>
              <a:rPr altLang="en-IN" sz="2900" lang="en-US"/>
              <a:t>-</a:t>
            </a:r>
            <a:r>
              <a:rPr altLang="en-IN" sz="2900" lang="en-US"/>
              <a:t> </a:t>
            </a:r>
            <a:r>
              <a:rPr altLang="en-IN" sz="2900" lang="en-US"/>
              <a:t>I</a:t>
            </a:r>
            <a:r>
              <a:rPr altLang="en-IN" sz="2900" lang="en-US"/>
              <a:t>)</a:t>
            </a:r>
            <a:br>
              <a:rPr altLang="en-IN" sz="2900" lang="en-US"/>
            </a:br>
            <a:r>
              <a:rPr altLang="en-IN" sz="2900" lang="en-US"/>
              <a:t>C</a:t>
            </a:r>
            <a:r>
              <a:rPr altLang="en-IN" sz="2900" lang="en-US"/>
              <a:t>H</a:t>
            </a:r>
            <a:r>
              <a:rPr altLang="en-IN" sz="2900" lang="en-US"/>
              <a:t>-</a:t>
            </a:r>
            <a:r>
              <a:rPr altLang="en-IN" sz="2900" lang="en-US"/>
              <a:t> </a:t>
            </a:r>
            <a:r>
              <a:rPr altLang="en-IN" sz="2900" lang="en-US"/>
              <a:t>1</a:t>
            </a:r>
            <a:r>
              <a:rPr altLang="en-IN" sz="2900" lang="en-US"/>
              <a:t>0</a:t>
            </a:r>
            <a:r>
              <a:rPr altLang="en-IN" sz="2900" lang="en-US"/>
              <a:t>1</a:t>
            </a:r>
            <a:r>
              <a:rPr altLang="en-IN" sz="2900" lang="en-US"/>
              <a:t>:</a:t>
            </a:r>
            <a:r>
              <a:rPr altLang="en-IN" sz="2900" lang="en-US"/>
              <a:t> </a:t>
            </a:r>
            <a:r>
              <a:rPr altLang="en-IN" sz="2900" lang="en-US"/>
              <a:t>P</a:t>
            </a:r>
            <a:r>
              <a:rPr altLang="en-IN" sz="2900" lang="en-US"/>
              <a:t>h</a:t>
            </a:r>
            <a:r>
              <a:rPr altLang="en-IN" sz="2900" lang="en-US"/>
              <a:t>y</a:t>
            </a:r>
            <a:r>
              <a:rPr altLang="en-IN" sz="2900" lang="en-US"/>
              <a:t>s</a:t>
            </a:r>
            <a:r>
              <a:rPr altLang="en-IN" sz="2900" lang="en-US"/>
              <a:t>i</a:t>
            </a:r>
            <a:r>
              <a:rPr altLang="en-IN" sz="2900" lang="en-US"/>
              <a:t>c</a:t>
            </a:r>
            <a:r>
              <a:rPr altLang="en-IN" sz="2900" lang="en-US"/>
              <a:t>a</a:t>
            </a:r>
            <a:r>
              <a:rPr altLang="en-IN" sz="2900" lang="en-US"/>
              <a:t>l</a:t>
            </a:r>
            <a:r>
              <a:rPr altLang="en-IN" sz="2900" lang="en-US"/>
              <a:t> </a:t>
            </a:r>
            <a:r>
              <a:rPr altLang="en-IN" sz="2900" lang="en-US"/>
              <a:t>C</a:t>
            </a:r>
            <a:r>
              <a:rPr altLang="en-IN" sz="2900" lang="en-US"/>
              <a:t>h</a:t>
            </a:r>
            <a:r>
              <a:rPr altLang="en-IN" sz="2900" lang="en-US"/>
              <a:t>e</a:t>
            </a:r>
            <a:r>
              <a:rPr altLang="en-IN" sz="2900" lang="en-US"/>
              <a:t>m</a:t>
            </a:r>
            <a:r>
              <a:rPr altLang="en-IN" sz="2900" lang="en-US"/>
              <a:t>i</a:t>
            </a:r>
            <a:r>
              <a:rPr altLang="en-IN" sz="2900" lang="en-US"/>
              <a:t>s</a:t>
            </a:r>
            <a:r>
              <a:rPr altLang="en-IN" sz="2900" lang="en-US"/>
              <a:t>t</a:t>
            </a:r>
            <a:r>
              <a:rPr altLang="en-IN" sz="2900" lang="en-US"/>
              <a:t>r</a:t>
            </a:r>
            <a:r>
              <a:rPr altLang="en-IN" sz="2900" lang="en-US"/>
              <a:t>y</a:t>
            </a:r>
            <a:br>
              <a:rPr altLang="en-IN" sz="2900" lang="en-US"/>
            </a:br>
            <a:br>
              <a:rPr altLang="en-IN" sz="2900" lang="en-US"/>
            </a:br>
            <a:r>
              <a:rPr altLang="en-IN" sz="2900" lang="en-US">
                <a:solidFill>
                  <a:srgbClr val="0000FF"/>
                </a:solidFill>
              </a:rPr>
              <a:t>C</a:t>
            </a:r>
            <a:r>
              <a:rPr altLang="en-IN" sz="2900" lang="en-US">
                <a:solidFill>
                  <a:srgbClr val="0000FF"/>
                </a:solidFill>
              </a:rPr>
              <a:t>h</a:t>
            </a:r>
            <a:r>
              <a:rPr altLang="en-IN" sz="2900" lang="en-US">
                <a:solidFill>
                  <a:srgbClr val="0000FF"/>
                </a:solidFill>
              </a:rPr>
              <a:t>a</a:t>
            </a:r>
            <a:r>
              <a:rPr altLang="en-IN" sz="2900" lang="en-US">
                <a:solidFill>
                  <a:srgbClr val="0000FF"/>
                </a:solidFill>
              </a:rPr>
              <a:t>p</a:t>
            </a:r>
            <a:r>
              <a:rPr altLang="en-IN" sz="2900" lang="en-US">
                <a:solidFill>
                  <a:srgbClr val="0000FF"/>
                </a:solidFill>
              </a:rPr>
              <a:t>t</a:t>
            </a:r>
            <a:r>
              <a:rPr altLang="en-IN" sz="2900" lang="en-US">
                <a:solidFill>
                  <a:srgbClr val="0000FF"/>
                </a:solidFill>
              </a:rPr>
              <a:t>e</a:t>
            </a:r>
            <a:r>
              <a:rPr altLang="en-IN" sz="2900" lang="en-US">
                <a:solidFill>
                  <a:srgbClr val="0000FF"/>
                </a:solidFill>
              </a:rPr>
              <a:t>r</a:t>
            </a:r>
            <a:r>
              <a:rPr altLang="en-IN" sz="2900" lang="en-US">
                <a:solidFill>
                  <a:srgbClr val="0000FF"/>
                </a:solidFill>
              </a:rPr>
              <a:t> </a:t>
            </a:r>
            <a:r>
              <a:rPr altLang="en-IN" sz="2900" lang="en-US">
                <a:solidFill>
                  <a:srgbClr val="0000FF"/>
                </a:solidFill>
              </a:rPr>
              <a:t>3</a:t>
            </a:r>
            <a:r>
              <a:rPr altLang="en-IN" sz="2900" lang="en-US">
                <a:solidFill>
                  <a:srgbClr val="0000FF"/>
                </a:solidFill>
              </a:rPr>
              <a:t>:</a:t>
            </a:r>
            <a:r>
              <a:rPr altLang="en-IN" sz="2900" lang="en-US">
                <a:solidFill>
                  <a:srgbClr val="0000FF"/>
                </a:solidFill>
              </a:rPr>
              <a:t> </a:t>
            </a:r>
            <a:r>
              <a:rPr altLang="en-IN" sz="2900" lang="en-US">
                <a:solidFill>
                  <a:srgbClr val="0000FF"/>
                </a:solidFill>
              </a:rPr>
              <a:t>I</a:t>
            </a:r>
            <a:r>
              <a:rPr altLang="en-IN" sz="2900" lang="en-US">
                <a:solidFill>
                  <a:srgbClr val="0000FF"/>
                </a:solidFill>
              </a:rPr>
              <a:t>o</a:t>
            </a:r>
            <a:r>
              <a:rPr altLang="en-IN" sz="2900" lang="en-US">
                <a:solidFill>
                  <a:srgbClr val="0000FF"/>
                </a:solidFill>
              </a:rPr>
              <a:t>n</a:t>
            </a:r>
            <a:r>
              <a:rPr altLang="en-IN" sz="2900" lang="en-US">
                <a:solidFill>
                  <a:srgbClr val="0000FF"/>
                </a:solidFill>
              </a:rPr>
              <a:t>i</a:t>
            </a:r>
            <a:r>
              <a:rPr altLang="en-IN" sz="2900" lang="en-US">
                <a:solidFill>
                  <a:srgbClr val="0000FF"/>
                </a:solidFill>
              </a:rPr>
              <a:t>c</a:t>
            </a:r>
            <a:r>
              <a:rPr altLang="en-IN" sz="2900" lang="en-US">
                <a:solidFill>
                  <a:srgbClr val="0000FF"/>
                </a:solidFill>
              </a:rPr>
              <a:t> </a:t>
            </a:r>
            <a:r>
              <a:rPr altLang="en-IN" sz="2900" lang="en-US">
                <a:solidFill>
                  <a:srgbClr val="0000FF"/>
                </a:solidFill>
              </a:rPr>
              <a:t>Equilibria</a:t>
            </a:r>
            <a:br>
              <a:rPr altLang="en-IN" sz="2900" lang="en-US">
                <a:solidFill>
                  <a:srgbClr val="0000FF"/>
                </a:solidFill>
              </a:rPr>
            </a:br>
            <a:r>
              <a:rPr altLang="en-IN" b="1" sz="2900" lang="en-US">
                <a:solidFill>
                  <a:srgbClr val="008000"/>
                </a:solidFill>
              </a:rPr>
              <a:t>L</a:t>
            </a:r>
            <a:r>
              <a:rPr altLang="en-IN" b="1" sz="2900" lang="en-US">
                <a:solidFill>
                  <a:srgbClr val="008000"/>
                </a:solidFill>
              </a:rPr>
              <a:t>e</a:t>
            </a:r>
            <a:r>
              <a:rPr altLang="en-IN" b="1" sz="2900" lang="en-US">
                <a:solidFill>
                  <a:srgbClr val="008000"/>
                </a:solidFill>
              </a:rPr>
              <a:t>c</a:t>
            </a:r>
            <a:r>
              <a:rPr altLang="en-IN" b="1" sz="2900" lang="en-US">
                <a:solidFill>
                  <a:srgbClr val="008000"/>
                </a:solidFill>
              </a:rPr>
              <a:t>t</a:t>
            </a:r>
            <a:r>
              <a:rPr altLang="en-IN" b="1" sz="2900" lang="en-US">
                <a:solidFill>
                  <a:srgbClr val="008000"/>
                </a:solidFill>
              </a:rPr>
              <a:t>u</a:t>
            </a:r>
            <a:r>
              <a:rPr altLang="en-IN" b="1" sz="2900" lang="en-US">
                <a:solidFill>
                  <a:srgbClr val="008000"/>
                </a:solidFill>
              </a:rPr>
              <a:t>r</a:t>
            </a:r>
            <a:r>
              <a:rPr altLang="en-IN" b="1" sz="2900" lang="en-US">
                <a:solidFill>
                  <a:srgbClr val="008000"/>
                </a:solidFill>
              </a:rPr>
              <a:t>e</a:t>
            </a:r>
            <a:r>
              <a:rPr altLang="en-IN" b="1" sz="2900" lang="en-US">
                <a:solidFill>
                  <a:srgbClr val="008000"/>
                </a:solidFill>
              </a:rPr>
              <a:t>:</a:t>
            </a:r>
            <a:r>
              <a:rPr altLang="en-IN" b="1" sz="2900" lang="en-US">
                <a:solidFill>
                  <a:srgbClr val="008000"/>
                </a:solidFill>
              </a:rPr>
              <a:t> </a:t>
            </a:r>
            <a:r>
              <a:rPr altLang="en-IN" b="1" sz="2900" lang="en-US">
                <a:solidFill>
                  <a:srgbClr val="008000"/>
                </a:solidFill>
              </a:rPr>
              <a:t>4</a:t>
            </a:r>
            <a:br>
              <a:rPr altLang="en-IN" b="1" sz="2900" lang="en-US">
                <a:solidFill>
                  <a:srgbClr val="008000"/>
                </a:solidFill>
              </a:rPr>
            </a:br>
            <a:r>
              <a:rPr altLang="en-IN" sz="2900" lang="en-US"/>
              <a:t> </a:t>
            </a:r>
            <a:endParaRPr altLang="zh-CN" sz="2900" lang="en-US"/>
          </a:p>
        </p:txBody>
      </p:sp>
      <p:sp>
        <p:nvSpPr>
          <p:cNvPr id="1048653" name="Subtitle 2"/>
          <p:cNvSpPr>
            <a:spLocks noGrp="1"/>
          </p:cNvSpPr>
          <p:nvPr>
            <p:ph type="subTitle" idx="1"/>
          </p:nvPr>
        </p:nvSpPr>
        <p:spPr>
          <a:xfrm>
            <a:off x="1143000" y="4501314"/>
            <a:ext cx="6858000" cy="1655762"/>
          </a:xfrm>
        </p:spPr>
        <p:txBody>
          <a:bodyPr>
            <a:normAutofit fontScale="77054" lnSpcReduction="20000"/>
          </a:bodyPr>
          <a:p>
            <a:pPr algn="l"/>
            <a:r>
              <a:rPr altLang="en-IN" lang="en-US"/>
              <a:t>-</a:t>
            </a:r>
            <a:r>
              <a:rPr altLang="en-IN" lang="en-US"/>
              <a:t> </a:t>
            </a:r>
            <a:r>
              <a:rPr altLang="en-IN" lang="en-US"/>
              <a:t>S</a:t>
            </a:r>
            <a:r>
              <a:rPr altLang="en-IN" lang="en-US"/>
              <a:t>a</a:t>
            </a:r>
            <a:r>
              <a:rPr altLang="en-IN" lang="en-US"/>
              <a:t>n</a:t>
            </a:r>
            <a:r>
              <a:rPr altLang="en-IN" lang="en-US"/>
              <a:t>d</a:t>
            </a:r>
            <a:r>
              <a:rPr altLang="en-IN" lang="en-US"/>
              <a:t>e</a:t>
            </a:r>
            <a:r>
              <a:rPr altLang="en-IN" lang="en-US"/>
              <a:t>s</a:t>
            </a:r>
            <a:r>
              <a:rPr altLang="en-IN" lang="en-US"/>
              <a:t>h</a:t>
            </a:r>
            <a:r>
              <a:rPr altLang="en-IN" lang="en-US"/>
              <a:t> </a:t>
            </a:r>
            <a:r>
              <a:rPr altLang="en-IN" lang="en-US"/>
              <a:t>D</a:t>
            </a:r>
            <a:r>
              <a:rPr altLang="en-IN" lang="en-US"/>
              <a:t>a</a:t>
            </a:r>
            <a:r>
              <a:rPr altLang="en-IN" lang="en-US"/>
              <a:t>s</a:t>
            </a:r>
            <a:r>
              <a:rPr altLang="en-IN" lang="en-US"/>
              <a:t>h</a:t>
            </a:r>
            <a:r>
              <a:rPr altLang="en-IN" lang="en-US"/>
              <a:t>a</a:t>
            </a:r>
            <a:r>
              <a:rPr altLang="en-IN" lang="en-US"/>
              <a:t>r</a:t>
            </a:r>
            <a:r>
              <a:rPr altLang="en-IN" lang="en-US"/>
              <a:t>a</a:t>
            </a:r>
            <a:r>
              <a:rPr altLang="en-IN" lang="en-US"/>
              <a:t>t</a:t>
            </a:r>
            <a:r>
              <a:rPr altLang="en-IN" lang="en-US"/>
              <a:t>h</a:t>
            </a:r>
            <a:r>
              <a:rPr altLang="en-IN" lang="en-US"/>
              <a:t> </a:t>
            </a:r>
            <a:r>
              <a:rPr altLang="en-IN" lang="en-US"/>
              <a:t>K</a:t>
            </a:r>
            <a:r>
              <a:rPr altLang="en-IN" lang="en-US"/>
              <a:t>a</a:t>
            </a:r>
            <a:r>
              <a:rPr altLang="en-IN" lang="en-US"/>
              <a:t>s</a:t>
            </a:r>
            <a:r>
              <a:rPr altLang="en-IN" lang="en-US"/>
              <a:t>a</a:t>
            </a:r>
            <a:r>
              <a:rPr altLang="en-IN" lang="en-US"/>
              <a:t>r</a:t>
            </a:r>
            <a:r>
              <a:rPr altLang="en-IN" lang="en-US"/>
              <a:t>,</a:t>
            </a:r>
            <a:endParaRPr altLang="zh-CN" lang="en-US"/>
          </a:p>
          <a:p>
            <a:pPr algn="l"/>
            <a:r>
              <a:rPr altLang="en-IN" lang="en-US"/>
              <a:t> </a:t>
            </a:r>
            <a:r>
              <a:rPr altLang="en-IN" lang="en-US"/>
              <a:t> </a:t>
            </a:r>
            <a:r>
              <a:rPr altLang="en-IN" lang="en-US"/>
              <a:t>A</a:t>
            </a:r>
            <a:r>
              <a:rPr altLang="en-IN" lang="en-US"/>
              <a:t>s</a:t>
            </a:r>
            <a:r>
              <a:rPr altLang="en-IN" lang="en-US"/>
              <a:t>s</a:t>
            </a:r>
            <a:r>
              <a:rPr altLang="en-IN" lang="en-US"/>
              <a:t>i</a:t>
            </a:r>
            <a:r>
              <a:rPr altLang="en-IN" lang="en-US"/>
              <a:t>s</a:t>
            </a:r>
            <a:r>
              <a:rPr altLang="en-IN" lang="en-US"/>
              <a:t>t</a:t>
            </a:r>
            <a:r>
              <a:rPr altLang="en-IN" lang="en-US"/>
              <a:t>a</a:t>
            </a:r>
            <a:r>
              <a:rPr altLang="en-IN" lang="en-US"/>
              <a:t>nt</a:t>
            </a:r>
            <a:r>
              <a:rPr altLang="en-IN" lang="en-US"/>
              <a:t> </a:t>
            </a:r>
            <a:r>
              <a:rPr altLang="en-IN" lang="en-US"/>
              <a:t>P</a:t>
            </a:r>
            <a:r>
              <a:rPr altLang="en-IN" lang="en-US"/>
              <a:t>r</a:t>
            </a:r>
            <a:r>
              <a:rPr altLang="en-IN" lang="en-US"/>
              <a:t>o</a:t>
            </a:r>
            <a:r>
              <a:rPr altLang="en-IN" lang="en-US"/>
              <a:t>f</a:t>
            </a:r>
            <a:r>
              <a:rPr altLang="en-IN" lang="en-US"/>
              <a:t>e</a:t>
            </a:r>
            <a:r>
              <a:rPr altLang="en-IN" lang="en-US"/>
              <a:t>ssor</a:t>
            </a:r>
            <a:r>
              <a:rPr altLang="en-IN" lang="en-US"/>
              <a:t>,</a:t>
            </a:r>
            <a:endParaRPr altLang="zh-CN" lang="en-US"/>
          </a:p>
          <a:p>
            <a:pPr algn="l"/>
            <a:r>
              <a:rPr altLang="en-IN" lang="en-US"/>
              <a:t> </a:t>
            </a:r>
            <a:r>
              <a:rPr altLang="en-IN" lang="en-US"/>
              <a:t> </a:t>
            </a:r>
            <a:r>
              <a:rPr altLang="en-IN" lang="en-US"/>
              <a:t>D</a:t>
            </a:r>
            <a:r>
              <a:rPr altLang="en-IN" lang="en-US"/>
              <a:t>e</a:t>
            </a:r>
            <a:r>
              <a:rPr altLang="en-IN" lang="en-US"/>
              <a:t>p</a:t>
            </a:r>
            <a:r>
              <a:rPr altLang="en-IN" lang="en-US"/>
              <a:t>a</a:t>
            </a:r>
            <a:r>
              <a:rPr altLang="en-IN" lang="en-US"/>
              <a:t>r</a:t>
            </a:r>
            <a:r>
              <a:rPr altLang="en-IN" lang="en-US"/>
              <a:t>t</a:t>
            </a:r>
            <a:r>
              <a:rPr altLang="en-IN" lang="en-US"/>
              <a:t>ment</a:t>
            </a:r>
            <a:r>
              <a:rPr altLang="en-IN" lang="en-US"/>
              <a:t> of</a:t>
            </a:r>
            <a:r>
              <a:rPr altLang="en-IN" lang="en-US"/>
              <a:t> </a:t>
            </a:r>
            <a:r>
              <a:rPr altLang="en-IN" lang="en-US"/>
              <a:t>C</a:t>
            </a:r>
            <a:r>
              <a:rPr altLang="en-IN" lang="en-US"/>
              <a:t>h</a:t>
            </a:r>
            <a:r>
              <a:rPr altLang="en-IN" lang="en-US"/>
              <a:t>e</a:t>
            </a:r>
            <a:r>
              <a:rPr altLang="en-IN" lang="en-US"/>
              <a:t>m</a:t>
            </a:r>
            <a:r>
              <a:rPr altLang="en-IN" lang="en-US"/>
              <a:t>i</a:t>
            </a:r>
            <a:r>
              <a:rPr altLang="en-IN" lang="en-US"/>
              <a:t>s</a:t>
            </a:r>
            <a:r>
              <a:rPr altLang="en-IN" lang="en-US"/>
              <a:t>t</a:t>
            </a:r>
            <a:r>
              <a:rPr altLang="en-IN" lang="en-US"/>
              <a:t>r</a:t>
            </a:r>
            <a:r>
              <a:rPr altLang="en-IN" lang="en-US"/>
              <a:t>y</a:t>
            </a:r>
            <a:r>
              <a:rPr altLang="en-IN" lang="en-US"/>
              <a:t>,</a:t>
            </a:r>
            <a:endParaRPr altLang="zh-CN" lang="en-US"/>
          </a:p>
          <a:p>
            <a:pPr algn="l"/>
            <a:r>
              <a:rPr altLang="en-IN" lang="en-US"/>
              <a:t> </a:t>
            </a:r>
            <a:r>
              <a:rPr altLang="en-IN" lang="en-US"/>
              <a:t> </a:t>
            </a:r>
            <a:r>
              <a:rPr altLang="en-IN" sz="2179" lang="en-US"/>
              <a:t>Agasti</a:t>
            </a:r>
            <a:r>
              <a:rPr altLang="en-IN" sz="2179" lang="en-US"/>
              <a:t> </a:t>
            </a:r>
            <a:r>
              <a:rPr altLang="en-IN" sz="2179" lang="en-US"/>
              <a:t>A</a:t>
            </a:r>
            <a:r>
              <a:rPr altLang="en-IN" sz="2179" lang="en-US"/>
              <a:t>r</a:t>
            </a:r>
            <a:r>
              <a:rPr altLang="en-IN" sz="2179" lang="en-US"/>
              <a:t>t</a:t>
            </a:r>
            <a:r>
              <a:rPr altLang="en-IN" sz="2179" lang="en-US"/>
              <a:t>s</a:t>
            </a:r>
            <a:r>
              <a:rPr altLang="en-IN" sz="2179" lang="en-US"/>
              <a:t>,</a:t>
            </a:r>
            <a:r>
              <a:rPr altLang="en-IN" sz="2179" lang="en-US"/>
              <a:t> </a:t>
            </a:r>
            <a:r>
              <a:rPr altLang="en-IN" sz="2179" lang="en-US"/>
              <a:t>C</a:t>
            </a:r>
            <a:r>
              <a:rPr altLang="en-IN" sz="2179" lang="en-US"/>
              <a:t>o</a:t>
            </a:r>
            <a:r>
              <a:rPr altLang="en-IN" sz="2179" lang="en-US"/>
              <a:t>m</a:t>
            </a:r>
            <a:r>
              <a:rPr altLang="en-IN" sz="2179" lang="en-US"/>
              <a:t>m</a:t>
            </a:r>
            <a:r>
              <a:rPr altLang="en-IN" sz="2179" lang="en-US"/>
              <a:t>e</a:t>
            </a:r>
            <a:r>
              <a:rPr altLang="en-IN" sz="2179" lang="en-US"/>
              <a:t>r</a:t>
            </a:r>
            <a:r>
              <a:rPr altLang="en-IN" sz="2179" lang="en-US"/>
              <a:t>ce</a:t>
            </a:r>
            <a:r>
              <a:rPr altLang="en-IN" sz="2179" lang="en-US"/>
              <a:t> </a:t>
            </a:r>
            <a:r>
              <a:rPr altLang="en-IN" sz="2179" lang="en-US"/>
              <a:t>a</a:t>
            </a:r>
            <a:r>
              <a:rPr altLang="en-IN" sz="2179" lang="en-US"/>
              <a:t>n</a:t>
            </a:r>
            <a:r>
              <a:rPr altLang="en-IN" sz="2179" lang="en-US"/>
              <a:t>d</a:t>
            </a:r>
            <a:r>
              <a:rPr altLang="en-IN" sz="2179" lang="en-US"/>
              <a:t> </a:t>
            </a:r>
            <a:r>
              <a:rPr altLang="en-IN" sz="2179" lang="en-US"/>
              <a:t>D</a:t>
            </a:r>
            <a:r>
              <a:rPr altLang="en-IN" sz="2179" lang="en-US"/>
              <a:t>a</a:t>
            </a:r>
            <a:r>
              <a:rPr altLang="en-IN" sz="2179" lang="en-US"/>
              <a:t>d</a:t>
            </a:r>
            <a:r>
              <a:rPr altLang="en-IN" sz="2179" lang="en-US"/>
              <a:t>a</a:t>
            </a:r>
            <a:r>
              <a:rPr altLang="en-IN" sz="2179" lang="en-US"/>
              <a:t>s</a:t>
            </a:r>
            <a:r>
              <a:rPr altLang="en-IN" sz="2179" lang="en-US"/>
              <a:t>a</a:t>
            </a:r>
            <a:r>
              <a:rPr altLang="en-IN" sz="2179" lang="en-US"/>
              <a:t>h</a:t>
            </a:r>
            <a:r>
              <a:rPr altLang="en-IN" sz="2179" lang="en-US"/>
              <a:t>e</a:t>
            </a:r>
            <a:r>
              <a:rPr altLang="en-IN" sz="2179" lang="en-US"/>
              <a:t>b</a:t>
            </a:r>
            <a:r>
              <a:rPr altLang="en-IN" sz="2179" lang="en-US"/>
              <a:t> </a:t>
            </a:r>
            <a:r>
              <a:rPr altLang="en-IN" sz="2179" lang="en-US"/>
              <a:t>Rupwate</a:t>
            </a:r>
            <a:r>
              <a:rPr altLang="en-IN" sz="2179" lang="en-US"/>
              <a:t> </a:t>
            </a:r>
            <a:r>
              <a:rPr altLang="en-IN" sz="2179" lang="en-US"/>
              <a:t>S</a:t>
            </a:r>
            <a:r>
              <a:rPr altLang="en-IN" sz="2179" lang="en-US"/>
              <a:t>c</a:t>
            </a:r>
            <a:r>
              <a:rPr altLang="en-IN" sz="2179" lang="en-US"/>
              <a:t>i</a:t>
            </a:r>
            <a:r>
              <a:rPr altLang="en-IN" sz="2179" lang="en-US"/>
              <a:t>e</a:t>
            </a:r>
            <a:r>
              <a:rPr altLang="en-IN" sz="2179" lang="en-US"/>
              <a:t>n</a:t>
            </a:r>
            <a:r>
              <a:rPr altLang="en-IN" sz="2179" lang="en-US"/>
              <a:t>c</a:t>
            </a:r>
            <a:r>
              <a:rPr altLang="en-IN" sz="2179" lang="en-US"/>
              <a:t>e</a:t>
            </a:r>
            <a:r>
              <a:rPr altLang="en-IN" sz="2179" lang="en-US"/>
              <a:t> </a:t>
            </a:r>
            <a:r>
              <a:rPr altLang="en-IN" sz="2179" lang="en-US"/>
              <a:t>C</a:t>
            </a:r>
            <a:r>
              <a:rPr altLang="en-IN" sz="2179" lang="en-US"/>
              <a:t>o</a:t>
            </a:r>
            <a:r>
              <a:rPr altLang="en-IN" sz="2179" lang="en-US"/>
              <a:t>l</a:t>
            </a:r>
            <a:r>
              <a:rPr altLang="en-IN" sz="2179" lang="en-US"/>
              <a:t>l</a:t>
            </a:r>
            <a:r>
              <a:rPr altLang="en-IN" sz="2179" lang="en-US"/>
              <a:t>e</a:t>
            </a:r>
            <a:r>
              <a:rPr altLang="en-IN" sz="2179" lang="en-US"/>
              <a:t>g</a:t>
            </a:r>
            <a:r>
              <a:rPr altLang="en-IN" sz="2179" lang="en-US"/>
              <a:t>e</a:t>
            </a:r>
            <a:r>
              <a:rPr altLang="en-IN" sz="2179" lang="en-US"/>
              <a:t>,</a:t>
            </a:r>
            <a:r>
              <a:rPr altLang="en-IN" sz="2179" lang="en-US"/>
              <a:t> </a:t>
            </a:r>
            <a:r>
              <a:rPr altLang="en-IN" sz="2179" lang="en-US"/>
              <a:t>A</a:t>
            </a:r>
            <a:r>
              <a:rPr altLang="en-IN" sz="2179" lang="en-US"/>
              <a:t>k</a:t>
            </a:r>
            <a:r>
              <a:rPr altLang="en-IN" sz="2179" lang="en-US"/>
              <a:t>o</a:t>
            </a:r>
            <a:r>
              <a:rPr altLang="en-IN" sz="2179" lang="en-US"/>
              <a:t>l</a:t>
            </a:r>
            <a:r>
              <a:rPr altLang="en-IN" sz="2179" lang="en-US"/>
              <a:t>e</a:t>
            </a:r>
            <a:endParaRPr altLang="zh-CN" sz="2179"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4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4" name="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en-IN" b="1" sz="4000" lang="en-US">
                <a:solidFill>
                  <a:srgbClr val="C00000"/>
                </a:solidFill>
              </a:rPr>
              <a:t>I</a:t>
            </a:r>
            <a:r>
              <a:rPr altLang="en-IN" b="1" sz="4000" lang="en-US">
                <a:solidFill>
                  <a:srgbClr val="C00000"/>
                </a:solidFill>
              </a:rPr>
              <a:t>o</a:t>
            </a:r>
            <a:r>
              <a:rPr altLang="en-IN" b="1" sz="4000" lang="en-US">
                <a:solidFill>
                  <a:srgbClr val="C00000"/>
                </a:solidFill>
              </a:rPr>
              <a:t>n</a:t>
            </a:r>
            <a:r>
              <a:rPr altLang="en-IN" b="1" sz="4000" lang="en-US">
                <a:solidFill>
                  <a:srgbClr val="C00000"/>
                </a:solidFill>
              </a:rPr>
              <a:t>i</a:t>
            </a:r>
            <a:r>
              <a:rPr altLang="en-IN" b="1" sz="4000" lang="en-US">
                <a:solidFill>
                  <a:srgbClr val="C00000"/>
                </a:solidFill>
              </a:rPr>
              <a:t>s</a:t>
            </a:r>
            <a:r>
              <a:rPr altLang="en-IN" b="1" sz="4000" lang="en-US">
                <a:solidFill>
                  <a:srgbClr val="C00000"/>
                </a:solidFill>
              </a:rPr>
              <a:t>a</a:t>
            </a:r>
            <a:r>
              <a:rPr altLang="en-IN" b="1" sz="4000" lang="en-US">
                <a:solidFill>
                  <a:srgbClr val="C00000"/>
                </a:solidFill>
              </a:rPr>
              <a:t>t</a:t>
            </a:r>
            <a:r>
              <a:rPr altLang="en-IN" b="1" sz="4000" lang="en-US">
                <a:solidFill>
                  <a:srgbClr val="C00000"/>
                </a:solidFill>
              </a:rPr>
              <a:t>i</a:t>
            </a:r>
            <a:r>
              <a:rPr altLang="en-IN" b="1" sz="4000" lang="en-US">
                <a:solidFill>
                  <a:srgbClr val="C00000"/>
                </a:solidFill>
              </a:rPr>
              <a:t>o</a:t>
            </a:r>
            <a:r>
              <a:rPr altLang="en-IN" b="1" sz="4000" lang="en-US">
                <a:solidFill>
                  <a:srgbClr val="C00000"/>
                </a:solidFill>
              </a:rPr>
              <a:t>n</a:t>
            </a:r>
            <a:r>
              <a:rPr altLang="en-IN" b="1" sz="4000" lang="en-US">
                <a:solidFill>
                  <a:srgbClr val="C00000"/>
                </a:solidFill>
              </a:rPr>
              <a:t> </a:t>
            </a:r>
            <a:r>
              <a:rPr altLang="en-IN" b="1" sz="4000" lang="en-US">
                <a:solidFill>
                  <a:srgbClr val="C00000"/>
                </a:solidFill>
              </a:rPr>
              <a:t>c</a:t>
            </a:r>
            <a:r>
              <a:rPr altLang="en-IN" b="1" sz="4000" lang="en-US">
                <a:solidFill>
                  <a:srgbClr val="C00000"/>
                </a:solidFill>
              </a:rPr>
              <a:t>o</a:t>
            </a:r>
            <a:r>
              <a:rPr altLang="en-IN" b="1" sz="4000" lang="en-US">
                <a:solidFill>
                  <a:srgbClr val="C00000"/>
                </a:solidFill>
              </a:rPr>
              <a:t>n</a:t>
            </a:r>
            <a:r>
              <a:rPr altLang="en-IN" b="1" sz="4000" lang="en-US">
                <a:solidFill>
                  <a:srgbClr val="C00000"/>
                </a:solidFill>
              </a:rPr>
              <a:t>s</a:t>
            </a:r>
            <a:r>
              <a:rPr altLang="en-IN" b="1" sz="4000" lang="en-US">
                <a:solidFill>
                  <a:srgbClr val="C00000"/>
                </a:solidFill>
              </a:rPr>
              <a:t>t</a:t>
            </a:r>
            <a:r>
              <a:rPr altLang="en-IN" b="1" sz="4000" lang="en-US">
                <a:solidFill>
                  <a:srgbClr val="C00000"/>
                </a:solidFill>
              </a:rPr>
              <a:t>a</a:t>
            </a:r>
            <a:r>
              <a:rPr altLang="en-IN" b="1" sz="4000" lang="en-US">
                <a:solidFill>
                  <a:srgbClr val="C00000"/>
                </a:solidFill>
              </a:rPr>
              <a:t>n</a:t>
            </a:r>
            <a:r>
              <a:rPr altLang="en-IN" b="1" sz="4000" lang="en-US">
                <a:solidFill>
                  <a:srgbClr val="C00000"/>
                </a:solidFill>
              </a:rPr>
              <a:t>t</a:t>
            </a:r>
            <a:r>
              <a:rPr altLang="en-IN" b="1" sz="4000" lang="en-US">
                <a:solidFill>
                  <a:srgbClr val="C00000"/>
                </a:solidFill>
              </a:rPr>
              <a:t> </a:t>
            </a:r>
            <a:r>
              <a:rPr altLang="en-IN" b="1" sz="4000" lang="en-US">
                <a:solidFill>
                  <a:srgbClr val="C00000"/>
                </a:solidFill>
              </a:rPr>
              <a:t>o</a:t>
            </a:r>
            <a:r>
              <a:rPr altLang="en-IN" b="1" sz="4000" lang="en-US">
                <a:solidFill>
                  <a:srgbClr val="C00000"/>
                </a:solidFill>
              </a:rPr>
              <a:t>f</a:t>
            </a:r>
            <a:r>
              <a:rPr altLang="en-IN" b="1" sz="4000" lang="en-US">
                <a:solidFill>
                  <a:srgbClr val="C00000"/>
                </a:solidFill>
              </a:rPr>
              <a:t> </a:t>
            </a:r>
            <a:r>
              <a:rPr altLang="en-IN" b="1" sz="4000" lang="en-US">
                <a:solidFill>
                  <a:srgbClr val="C00000"/>
                </a:solidFill>
              </a:rPr>
              <a:t>w</a:t>
            </a:r>
            <a:r>
              <a:rPr altLang="en-IN" b="1" sz="4000" lang="en-US">
                <a:solidFill>
                  <a:srgbClr val="C00000"/>
                </a:solidFill>
              </a:rPr>
              <a:t>e</a:t>
            </a:r>
            <a:r>
              <a:rPr altLang="en-IN" b="1" sz="4000" lang="en-US">
                <a:solidFill>
                  <a:srgbClr val="C00000"/>
                </a:solidFill>
              </a:rPr>
              <a:t>a</a:t>
            </a:r>
            <a:r>
              <a:rPr altLang="en-IN" b="1" sz="4000" lang="en-US">
                <a:solidFill>
                  <a:srgbClr val="C00000"/>
                </a:solidFill>
              </a:rPr>
              <a:t>k</a:t>
            </a:r>
            <a:r>
              <a:rPr altLang="en-IN" b="1" sz="4000" lang="en-US">
                <a:solidFill>
                  <a:srgbClr val="C00000"/>
                </a:solidFill>
              </a:rPr>
              <a:t> </a:t>
            </a:r>
            <a:r>
              <a:rPr altLang="en-IN" b="1" sz="4000" lang="en-US">
                <a:solidFill>
                  <a:srgbClr val="C00000"/>
                </a:solidFill>
              </a:rPr>
              <a:t>a</a:t>
            </a:r>
            <a:r>
              <a:rPr altLang="en-IN" b="1" sz="4000" lang="en-US">
                <a:solidFill>
                  <a:srgbClr val="C00000"/>
                </a:solidFill>
              </a:rPr>
              <a:t>c</a:t>
            </a:r>
            <a:r>
              <a:rPr altLang="en-IN" b="1" sz="4000" lang="en-US">
                <a:solidFill>
                  <a:srgbClr val="C00000"/>
                </a:solidFill>
              </a:rPr>
              <a:t>i</a:t>
            </a:r>
            <a:r>
              <a:rPr altLang="en-IN" b="1" sz="4000" lang="en-US">
                <a:solidFill>
                  <a:srgbClr val="C00000"/>
                </a:solidFill>
              </a:rPr>
              <a:t>d</a:t>
            </a:r>
            <a:r>
              <a:rPr altLang="en-IN" b="1" sz="4000" lang="en-US">
                <a:solidFill>
                  <a:srgbClr val="C00000"/>
                </a:solidFill>
              </a:rPr>
              <a:t>s</a:t>
            </a:r>
            <a:endParaRPr b="1" sz="4000" lang="en-GB">
              <a:solidFill>
                <a:srgbClr val="C00000"/>
              </a:solidFill>
            </a:endParaRPr>
          </a:p>
        </p:txBody>
      </p:sp>
      <p:sp>
        <p:nvSpPr>
          <p:cNvPr id="1048655" name=""/>
          <p:cNvSpPr>
            <a:spLocks noGrp="1"/>
          </p:cNvSpPr>
          <p:nvPr>
            <p:ph idx="1"/>
          </p:nvPr>
        </p:nvSpPr>
        <p:spPr/>
        <p:txBody>
          <a:bodyPr/>
          <a:p>
            <a:endParaRPr lang="en-GB"/>
          </a:p>
        </p:txBody>
      </p:sp>
      <p:pic>
        <p:nvPicPr>
          <p:cNvPr id="2097159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129642" y="1491632"/>
            <a:ext cx="9144000" cy="6052704"/>
          </a:xfrm>
          <a:prstGeom prst="rect"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4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6" name="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GB"/>
          </a:p>
        </p:txBody>
      </p:sp>
      <p:sp>
        <p:nvSpPr>
          <p:cNvPr id="1048657" name=""/>
          <p:cNvSpPr>
            <a:spLocks noGrp="1"/>
          </p:cNvSpPr>
          <p:nvPr>
            <p:ph idx="1"/>
          </p:nvPr>
        </p:nvSpPr>
        <p:spPr/>
        <p:txBody>
          <a:bodyPr/>
          <a:p>
            <a:endParaRPr lang="en-GB"/>
          </a:p>
        </p:txBody>
      </p:sp>
      <p:pic>
        <p:nvPicPr>
          <p:cNvPr id="2097160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0" y="1027907"/>
            <a:ext cx="9144000" cy="5376515"/>
          </a:xfrm>
          <a:prstGeom prst="rect"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4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8" name="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p>
            <a:r>
              <a:rPr altLang="en-IN" sz="3300" lang="en-US">
                <a:solidFill>
                  <a:srgbClr val="C00000"/>
                </a:solidFill>
              </a:rPr>
              <a:t>T</a:t>
            </a:r>
            <a:r>
              <a:rPr altLang="en-IN" sz="3300" lang="en-US">
                <a:solidFill>
                  <a:srgbClr val="C00000"/>
                </a:solidFill>
              </a:rPr>
              <a:t>h</a:t>
            </a:r>
            <a:r>
              <a:rPr altLang="en-IN" sz="3300" lang="en-US">
                <a:solidFill>
                  <a:srgbClr val="C00000"/>
                </a:solidFill>
              </a:rPr>
              <a:t>e</a:t>
            </a:r>
            <a:r>
              <a:rPr altLang="en-IN" sz="3300" lang="en-US">
                <a:solidFill>
                  <a:srgbClr val="C00000"/>
                </a:solidFill>
              </a:rPr>
              <a:t> </a:t>
            </a:r>
            <a:r>
              <a:rPr altLang="en-IN" sz="3300" lang="en-US">
                <a:solidFill>
                  <a:srgbClr val="C00000"/>
                </a:solidFill>
              </a:rPr>
              <a:t>r</a:t>
            </a:r>
            <a:r>
              <a:rPr altLang="en-IN" sz="3300" lang="en-US">
                <a:solidFill>
                  <a:srgbClr val="C00000"/>
                </a:solidFill>
              </a:rPr>
              <a:t>e</a:t>
            </a:r>
            <a:r>
              <a:rPr altLang="en-IN" sz="3300" lang="en-US">
                <a:solidFill>
                  <a:srgbClr val="C00000"/>
                </a:solidFill>
              </a:rPr>
              <a:t>l</a:t>
            </a:r>
            <a:r>
              <a:rPr altLang="en-IN" sz="3300" lang="en-US">
                <a:solidFill>
                  <a:srgbClr val="C00000"/>
                </a:solidFill>
              </a:rPr>
              <a:t>a</a:t>
            </a:r>
            <a:r>
              <a:rPr altLang="en-IN" sz="3300" lang="en-US">
                <a:solidFill>
                  <a:srgbClr val="C00000"/>
                </a:solidFill>
              </a:rPr>
              <a:t>t</a:t>
            </a:r>
            <a:r>
              <a:rPr altLang="en-IN" sz="3300" lang="en-US">
                <a:solidFill>
                  <a:srgbClr val="C00000"/>
                </a:solidFill>
              </a:rPr>
              <a:t>i</a:t>
            </a:r>
            <a:r>
              <a:rPr altLang="en-IN" sz="3300" lang="en-US">
                <a:solidFill>
                  <a:srgbClr val="C00000"/>
                </a:solidFill>
              </a:rPr>
              <a:t>o</a:t>
            </a:r>
            <a:r>
              <a:rPr altLang="en-IN" sz="3300" lang="en-US">
                <a:solidFill>
                  <a:srgbClr val="C00000"/>
                </a:solidFill>
              </a:rPr>
              <a:t>n</a:t>
            </a:r>
            <a:r>
              <a:rPr altLang="en-IN" sz="3300" lang="en-US">
                <a:solidFill>
                  <a:srgbClr val="C00000"/>
                </a:solidFill>
              </a:rPr>
              <a:t> </a:t>
            </a:r>
            <a:r>
              <a:rPr altLang="en-IN" sz="3300" lang="en-US">
                <a:solidFill>
                  <a:srgbClr val="C00000"/>
                </a:solidFill>
              </a:rPr>
              <a:t>b</a:t>
            </a:r>
            <a:r>
              <a:rPr altLang="en-IN" sz="3300" lang="en-US">
                <a:solidFill>
                  <a:srgbClr val="C00000"/>
                </a:solidFill>
              </a:rPr>
              <a:t>e</a:t>
            </a:r>
            <a:r>
              <a:rPr altLang="en-IN" sz="3300" lang="en-US">
                <a:solidFill>
                  <a:srgbClr val="C00000"/>
                </a:solidFill>
              </a:rPr>
              <a:t>t</a:t>
            </a:r>
            <a:r>
              <a:rPr altLang="en-IN" sz="3300" lang="en-US">
                <a:solidFill>
                  <a:srgbClr val="C00000"/>
                </a:solidFill>
              </a:rPr>
              <a:t>w</a:t>
            </a:r>
            <a:r>
              <a:rPr altLang="en-IN" sz="3300" lang="en-US">
                <a:solidFill>
                  <a:srgbClr val="C00000"/>
                </a:solidFill>
              </a:rPr>
              <a:t>e</a:t>
            </a:r>
            <a:r>
              <a:rPr altLang="en-IN" sz="3300" lang="en-US">
                <a:solidFill>
                  <a:srgbClr val="C00000"/>
                </a:solidFill>
              </a:rPr>
              <a:t>en</a:t>
            </a:r>
            <a:r>
              <a:rPr altLang="en-IN" sz="3300" lang="en-US">
                <a:solidFill>
                  <a:srgbClr val="C00000"/>
                </a:solidFill>
              </a:rPr>
              <a:t> </a:t>
            </a:r>
            <a:r>
              <a:rPr altLang="en-IN" sz="3300" lang="en-US">
                <a:solidFill>
                  <a:srgbClr val="C00000"/>
                </a:solidFill>
              </a:rPr>
              <a:t>i</a:t>
            </a:r>
            <a:r>
              <a:rPr altLang="en-IN" sz="3300" lang="en-US">
                <a:solidFill>
                  <a:srgbClr val="C00000"/>
                </a:solidFill>
              </a:rPr>
              <a:t>o</a:t>
            </a:r>
            <a:r>
              <a:rPr altLang="en-IN" sz="3300" lang="en-US">
                <a:solidFill>
                  <a:srgbClr val="C00000"/>
                </a:solidFill>
              </a:rPr>
              <a:t>n</a:t>
            </a:r>
            <a:r>
              <a:rPr altLang="en-IN" sz="3300" lang="en-US">
                <a:solidFill>
                  <a:srgbClr val="C00000"/>
                </a:solidFill>
              </a:rPr>
              <a:t>i</a:t>
            </a:r>
            <a:r>
              <a:rPr altLang="en-IN" sz="3300" lang="en-US">
                <a:solidFill>
                  <a:srgbClr val="C00000"/>
                </a:solidFill>
              </a:rPr>
              <a:t>s</a:t>
            </a:r>
            <a:r>
              <a:rPr altLang="en-IN" sz="3300" lang="en-US">
                <a:solidFill>
                  <a:srgbClr val="C00000"/>
                </a:solidFill>
              </a:rPr>
              <a:t>a</a:t>
            </a:r>
            <a:r>
              <a:rPr altLang="en-IN" sz="3300" lang="en-US">
                <a:solidFill>
                  <a:srgbClr val="C00000"/>
                </a:solidFill>
              </a:rPr>
              <a:t>t</a:t>
            </a:r>
            <a:r>
              <a:rPr altLang="en-IN" sz="3300" lang="en-US">
                <a:solidFill>
                  <a:srgbClr val="C00000"/>
                </a:solidFill>
              </a:rPr>
              <a:t>i</a:t>
            </a:r>
            <a:r>
              <a:rPr altLang="en-IN" sz="3300" lang="en-US">
                <a:solidFill>
                  <a:srgbClr val="C00000"/>
                </a:solidFill>
              </a:rPr>
              <a:t>o</a:t>
            </a:r>
            <a:r>
              <a:rPr altLang="en-IN" sz="3300" lang="en-US">
                <a:solidFill>
                  <a:srgbClr val="C00000"/>
                </a:solidFill>
              </a:rPr>
              <a:t>n</a:t>
            </a:r>
            <a:r>
              <a:rPr altLang="en-IN" sz="3300" lang="en-US">
                <a:solidFill>
                  <a:srgbClr val="C00000"/>
                </a:solidFill>
              </a:rPr>
              <a:t> </a:t>
            </a:r>
            <a:r>
              <a:rPr altLang="en-IN" sz="3300" lang="en-US">
                <a:solidFill>
                  <a:srgbClr val="C00000"/>
                </a:solidFill>
              </a:rPr>
              <a:t>c</a:t>
            </a:r>
            <a:r>
              <a:rPr altLang="en-IN" sz="3300" lang="en-US">
                <a:solidFill>
                  <a:srgbClr val="C00000"/>
                </a:solidFill>
              </a:rPr>
              <a:t>o</a:t>
            </a:r>
            <a:r>
              <a:rPr altLang="en-IN" sz="3300" lang="en-US">
                <a:solidFill>
                  <a:srgbClr val="C00000"/>
                </a:solidFill>
              </a:rPr>
              <a:t>n</a:t>
            </a:r>
            <a:r>
              <a:rPr altLang="en-IN" sz="3300" lang="en-US">
                <a:solidFill>
                  <a:srgbClr val="C00000"/>
                </a:solidFill>
              </a:rPr>
              <a:t>s</a:t>
            </a:r>
            <a:r>
              <a:rPr altLang="en-IN" sz="3300" lang="en-US">
                <a:solidFill>
                  <a:srgbClr val="C00000"/>
                </a:solidFill>
              </a:rPr>
              <a:t>t</a:t>
            </a:r>
            <a:r>
              <a:rPr altLang="en-IN" sz="3300" lang="en-US">
                <a:solidFill>
                  <a:srgbClr val="C00000"/>
                </a:solidFill>
              </a:rPr>
              <a:t>a</a:t>
            </a:r>
            <a:r>
              <a:rPr altLang="en-IN" sz="3300" lang="en-US">
                <a:solidFill>
                  <a:srgbClr val="C00000"/>
                </a:solidFill>
              </a:rPr>
              <a:t>n</a:t>
            </a:r>
            <a:r>
              <a:rPr altLang="en-IN" sz="3300" lang="en-US">
                <a:solidFill>
                  <a:srgbClr val="C00000"/>
                </a:solidFill>
              </a:rPr>
              <a:t>t</a:t>
            </a:r>
            <a:r>
              <a:rPr altLang="en-IN" sz="3300" lang="en-US">
                <a:solidFill>
                  <a:srgbClr val="C00000"/>
                </a:solidFill>
              </a:rPr>
              <a:t> </a:t>
            </a:r>
            <a:r>
              <a:rPr altLang="en-IN" sz="3300" lang="en-US">
                <a:solidFill>
                  <a:srgbClr val="C00000"/>
                </a:solidFill>
              </a:rPr>
              <a:t>(</a:t>
            </a:r>
            <a:r>
              <a:rPr altLang="en-IN" sz="3300" lang="en-US">
                <a:solidFill>
                  <a:srgbClr val="C00000"/>
                </a:solidFill>
              </a:rPr>
              <a:t>K</a:t>
            </a:r>
            <a:r>
              <a:rPr altLang="en-IN" sz="3300" lang="en-US">
                <a:solidFill>
                  <a:srgbClr val="C00000"/>
                </a:solidFill>
              </a:rPr>
              <a:t>a</a:t>
            </a:r>
            <a:r>
              <a:rPr altLang="en-IN" sz="3300" lang="en-US">
                <a:solidFill>
                  <a:srgbClr val="C00000"/>
                </a:solidFill>
              </a:rPr>
              <a:t>)</a:t>
            </a:r>
            <a:r>
              <a:rPr altLang="en-IN" sz="3300" lang="en-US">
                <a:solidFill>
                  <a:srgbClr val="C00000"/>
                </a:solidFill>
              </a:rPr>
              <a:t>,</a:t>
            </a:r>
            <a:r>
              <a:rPr altLang="en-IN" sz="3300" lang="en-US">
                <a:solidFill>
                  <a:srgbClr val="C00000"/>
                </a:solidFill>
              </a:rPr>
              <a:t> </a:t>
            </a:r>
            <a:r>
              <a:rPr altLang="en-IN" sz="3300" lang="en-US">
                <a:solidFill>
                  <a:srgbClr val="C00000"/>
                </a:solidFill>
              </a:rPr>
              <a:t>d</a:t>
            </a:r>
            <a:r>
              <a:rPr altLang="en-IN" sz="3300" lang="en-US">
                <a:solidFill>
                  <a:srgbClr val="C00000"/>
                </a:solidFill>
              </a:rPr>
              <a:t>e</a:t>
            </a:r>
            <a:r>
              <a:rPr altLang="en-IN" sz="3300" lang="en-US">
                <a:solidFill>
                  <a:srgbClr val="C00000"/>
                </a:solidFill>
              </a:rPr>
              <a:t>g</a:t>
            </a:r>
            <a:r>
              <a:rPr altLang="en-IN" sz="3300" lang="en-US">
                <a:solidFill>
                  <a:srgbClr val="C00000"/>
                </a:solidFill>
              </a:rPr>
              <a:t>r</a:t>
            </a:r>
            <a:r>
              <a:rPr altLang="en-IN" sz="3300" lang="en-US">
                <a:solidFill>
                  <a:srgbClr val="C00000"/>
                </a:solidFill>
              </a:rPr>
              <a:t>e</a:t>
            </a:r>
            <a:r>
              <a:rPr altLang="en-IN" sz="3300" lang="en-US">
                <a:solidFill>
                  <a:srgbClr val="C00000"/>
                </a:solidFill>
              </a:rPr>
              <a:t>e</a:t>
            </a:r>
            <a:r>
              <a:rPr altLang="en-IN" sz="3300" lang="en-US">
                <a:solidFill>
                  <a:srgbClr val="C00000"/>
                </a:solidFill>
              </a:rPr>
              <a:t> </a:t>
            </a:r>
            <a:r>
              <a:rPr altLang="en-IN" sz="3300" lang="en-US">
                <a:solidFill>
                  <a:srgbClr val="C00000"/>
                </a:solidFill>
              </a:rPr>
              <a:t>o</a:t>
            </a:r>
            <a:r>
              <a:rPr altLang="en-IN" sz="3300" lang="en-US">
                <a:solidFill>
                  <a:srgbClr val="C00000"/>
                </a:solidFill>
              </a:rPr>
              <a:t>f</a:t>
            </a:r>
            <a:r>
              <a:rPr altLang="en-IN" sz="3300" lang="en-US">
                <a:solidFill>
                  <a:srgbClr val="C00000"/>
                </a:solidFill>
              </a:rPr>
              <a:t> </a:t>
            </a:r>
            <a:r>
              <a:rPr altLang="en-IN" sz="3300" lang="en-US">
                <a:solidFill>
                  <a:srgbClr val="C00000"/>
                </a:solidFill>
              </a:rPr>
              <a:t>i</a:t>
            </a:r>
            <a:r>
              <a:rPr altLang="en-IN" sz="3300" lang="en-US">
                <a:solidFill>
                  <a:srgbClr val="C00000"/>
                </a:solidFill>
              </a:rPr>
              <a:t>o</a:t>
            </a:r>
            <a:r>
              <a:rPr altLang="en-IN" sz="3300" lang="en-US">
                <a:solidFill>
                  <a:srgbClr val="C00000"/>
                </a:solidFill>
              </a:rPr>
              <a:t>n</a:t>
            </a:r>
            <a:r>
              <a:rPr altLang="en-IN" sz="3300" lang="en-US">
                <a:solidFill>
                  <a:srgbClr val="C00000"/>
                </a:solidFill>
              </a:rPr>
              <a:t>i</a:t>
            </a:r>
            <a:r>
              <a:rPr altLang="en-IN" sz="3300" lang="en-US">
                <a:solidFill>
                  <a:srgbClr val="C00000"/>
                </a:solidFill>
              </a:rPr>
              <a:t>s</a:t>
            </a:r>
            <a:r>
              <a:rPr altLang="en-IN" sz="3300" lang="en-US">
                <a:solidFill>
                  <a:srgbClr val="C00000"/>
                </a:solidFill>
              </a:rPr>
              <a:t>a</a:t>
            </a:r>
            <a:r>
              <a:rPr altLang="en-IN" sz="3300" lang="en-US">
                <a:solidFill>
                  <a:srgbClr val="C00000"/>
                </a:solidFill>
              </a:rPr>
              <a:t>t</a:t>
            </a:r>
            <a:r>
              <a:rPr altLang="en-IN" sz="3300" lang="en-US">
                <a:solidFill>
                  <a:srgbClr val="C00000"/>
                </a:solidFill>
              </a:rPr>
              <a:t>i</a:t>
            </a:r>
            <a:r>
              <a:rPr altLang="en-IN" sz="3300" lang="en-US">
                <a:solidFill>
                  <a:srgbClr val="C00000"/>
                </a:solidFill>
              </a:rPr>
              <a:t>o</a:t>
            </a:r>
            <a:r>
              <a:rPr altLang="en-IN" sz="3300" lang="en-US">
                <a:solidFill>
                  <a:srgbClr val="C00000"/>
                </a:solidFill>
              </a:rPr>
              <a:t>n</a:t>
            </a:r>
            <a:r>
              <a:rPr altLang="en-IN" sz="3300" lang="en-US">
                <a:solidFill>
                  <a:srgbClr val="C00000"/>
                </a:solidFill>
              </a:rPr>
              <a:t> </a:t>
            </a:r>
            <a:r>
              <a:rPr altLang="en-IN" sz="3300" lang="en-US">
                <a:solidFill>
                  <a:srgbClr val="C00000"/>
                </a:solidFill>
              </a:rPr>
              <a:t>(α</a:t>
            </a:r>
            <a:r>
              <a:rPr altLang="en-IN" sz="3300" lang="en-US">
                <a:solidFill>
                  <a:srgbClr val="C00000"/>
                </a:solidFill>
              </a:rPr>
              <a:t>)</a:t>
            </a:r>
            <a:r>
              <a:rPr altLang="en-IN" sz="3300" lang="en-US">
                <a:solidFill>
                  <a:srgbClr val="C00000"/>
                </a:solidFill>
              </a:rPr>
              <a:t> </a:t>
            </a:r>
            <a:r>
              <a:rPr altLang="en-IN" sz="3300" lang="en-US">
                <a:solidFill>
                  <a:srgbClr val="C00000"/>
                </a:solidFill>
              </a:rPr>
              <a:t>a</a:t>
            </a:r>
            <a:r>
              <a:rPr altLang="en-IN" sz="3300" lang="en-US">
                <a:solidFill>
                  <a:srgbClr val="C00000"/>
                </a:solidFill>
              </a:rPr>
              <a:t>n</a:t>
            </a:r>
            <a:r>
              <a:rPr altLang="en-IN" sz="3300" lang="en-US">
                <a:solidFill>
                  <a:srgbClr val="C00000"/>
                </a:solidFill>
              </a:rPr>
              <a:t>d</a:t>
            </a:r>
            <a:r>
              <a:rPr altLang="en-IN" sz="3300" lang="en-US">
                <a:solidFill>
                  <a:srgbClr val="C00000"/>
                </a:solidFill>
              </a:rPr>
              <a:t> </a:t>
            </a:r>
            <a:r>
              <a:rPr altLang="en-IN" sz="3300" lang="en-US">
                <a:solidFill>
                  <a:srgbClr val="C00000"/>
                </a:solidFill>
              </a:rPr>
              <a:t>i</a:t>
            </a:r>
            <a:r>
              <a:rPr altLang="en-IN" sz="3300" lang="en-US">
                <a:solidFill>
                  <a:srgbClr val="C00000"/>
                </a:solidFill>
              </a:rPr>
              <a:t>n</a:t>
            </a:r>
            <a:r>
              <a:rPr altLang="en-IN" sz="3300" lang="en-US">
                <a:solidFill>
                  <a:srgbClr val="C00000"/>
                </a:solidFill>
              </a:rPr>
              <a:t>i</a:t>
            </a:r>
            <a:r>
              <a:rPr altLang="en-IN" sz="3300" lang="en-US">
                <a:solidFill>
                  <a:srgbClr val="C00000"/>
                </a:solidFill>
              </a:rPr>
              <a:t>t</a:t>
            </a:r>
            <a:r>
              <a:rPr altLang="en-IN" sz="3300" lang="en-US">
                <a:solidFill>
                  <a:srgbClr val="C00000"/>
                </a:solidFill>
              </a:rPr>
              <a:t>i</a:t>
            </a:r>
            <a:r>
              <a:rPr altLang="en-IN" sz="3300" lang="en-US">
                <a:solidFill>
                  <a:srgbClr val="C00000"/>
                </a:solidFill>
              </a:rPr>
              <a:t>a</a:t>
            </a:r>
            <a:r>
              <a:rPr altLang="en-IN" sz="3300" lang="en-US">
                <a:solidFill>
                  <a:srgbClr val="C00000"/>
                </a:solidFill>
              </a:rPr>
              <a:t>l</a:t>
            </a:r>
            <a:r>
              <a:rPr altLang="en-IN" sz="3300" lang="en-US">
                <a:solidFill>
                  <a:srgbClr val="C00000"/>
                </a:solidFill>
              </a:rPr>
              <a:t> </a:t>
            </a:r>
            <a:r>
              <a:rPr altLang="en-IN" sz="3300" lang="en-US">
                <a:solidFill>
                  <a:srgbClr val="C00000"/>
                </a:solidFill>
              </a:rPr>
              <a:t>m</a:t>
            </a:r>
            <a:r>
              <a:rPr altLang="en-IN" sz="3300" lang="en-US">
                <a:solidFill>
                  <a:srgbClr val="C00000"/>
                </a:solidFill>
              </a:rPr>
              <a:t>o</a:t>
            </a:r>
            <a:r>
              <a:rPr altLang="en-IN" sz="3300" lang="en-US">
                <a:solidFill>
                  <a:srgbClr val="C00000"/>
                </a:solidFill>
              </a:rPr>
              <a:t>l</a:t>
            </a:r>
            <a:r>
              <a:rPr altLang="en-IN" sz="3300" lang="en-US">
                <a:solidFill>
                  <a:srgbClr val="C00000"/>
                </a:solidFill>
              </a:rPr>
              <a:t>a</a:t>
            </a:r>
            <a:r>
              <a:rPr altLang="en-IN" sz="3300" lang="en-US">
                <a:solidFill>
                  <a:srgbClr val="C00000"/>
                </a:solidFill>
              </a:rPr>
              <a:t>r</a:t>
            </a:r>
            <a:r>
              <a:rPr altLang="en-IN" sz="3300" lang="en-US">
                <a:solidFill>
                  <a:srgbClr val="C00000"/>
                </a:solidFill>
              </a:rPr>
              <a:t> </a:t>
            </a:r>
            <a:r>
              <a:rPr altLang="en-IN" sz="3300" lang="en-US">
                <a:solidFill>
                  <a:srgbClr val="C00000"/>
                </a:solidFill>
              </a:rPr>
              <a:t>c</a:t>
            </a:r>
            <a:r>
              <a:rPr altLang="en-IN" sz="3300" lang="en-US">
                <a:solidFill>
                  <a:srgbClr val="C00000"/>
                </a:solidFill>
              </a:rPr>
              <a:t>o</a:t>
            </a:r>
            <a:r>
              <a:rPr altLang="en-IN" sz="3300" lang="en-US">
                <a:solidFill>
                  <a:srgbClr val="C00000"/>
                </a:solidFill>
              </a:rPr>
              <a:t>n</a:t>
            </a:r>
            <a:r>
              <a:rPr altLang="en-IN" sz="3300" lang="en-US">
                <a:solidFill>
                  <a:srgbClr val="C00000"/>
                </a:solidFill>
              </a:rPr>
              <a:t>c</a:t>
            </a:r>
            <a:r>
              <a:rPr altLang="en-IN" sz="3300" lang="en-US">
                <a:solidFill>
                  <a:srgbClr val="C00000"/>
                </a:solidFill>
              </a:rPr>
              <a:t>e</a:t>
            </a:r>
            <a:r>
              <a:rPr altLang="en-IN" sz="3300" lang="en-US">
                <a:solidFill>
                  <a:srgbClr val="C00000"/>
                </a:solidFill>
              </a:rPr>
              <a:t>n</a:t>
            </a:r>
            <a:r>
              <a:rPr altLang="en-IN" sz="3300" lang="en-US">
                <a:solidFill>
                  <a:srgbClr val="C00000"/>
                </a:solidFill>
              </a:rPr>
              <a:t>t</a:t>
            </a:r>
            <a:r>
              <a:rPr altLang="en-IN" sz="3300" lang="en-US">
                <a:solidFill>
                  <a:srgbClr val="C00000"/>
                </a:solidFill>
              </a:rPr>
              <a:t>r</a:t>
            </a:r>
            <a:r>
              <a:rPr altLang="en-IN" sz="3300" lang="en-US">
                <a:solidFill>
                  <a:srgbClr val="C00000"/>
                </a:solidFill>
              </a:rPr>
              <a:t>a</a:t>
            </a:r>
            <a:r>
              <a:rPr altLang="en-IN" sz="3300" lang="en-US">
                <a:solidFill>
                  <a:srgbClr val="C00000"/>
                </a:solidFill>
              </a:rPr>
              <a:t>tion</a:t>
            </a:r>
            <a:r>
              <a:rPr altLang="en-IN" sz="3300" lang="en-US">
                <a:solidFill>
                  <a:srgbClr val="C00000"/>
                </a:solidFill>
              </a:rPr>
              <a:t> </a:t>
            </a:r>
            <a:r>
              <a:rPr altLang="en-IN" sz="3300" lang="en-US">
                <a:solidFill>
                  <a:srgbClr val="C00000"/>
                </a:solidFill>
              </a:rPr>
              <a:t>(</a:t>
            </a:r>
            <a:r>
              <a:rPr altLang="en-IN" sz="3300" lang="en-US">
                <a:solidFill>
                  <a:srgbClr val="C00000"/>
                </a:solidFill>
              </a:rPr>
              <a:t>c</a:t>
            </a:r>
            <a:r>
              <a:rPr altLang="en-IN" sz="3300" lang="en-US">
                <a:solidFill>
                  <a:srgbClr val="C00000"/>
                </a:solidFill>
              </a:rPr>
              <a:t>)</a:t>
            </a:r>
            <a:r>
              <a:rPr altLang="en-IN" sz="3300" lang="en-US">
                <a:solidFill>
                  <a:srgbClr val="C00000"/>
                </a:solidFill>
              </a:rPr>
              <a:t> </a:t>
            </a:r>
            <a:r>
              <a:rPr altLang="en-IN" sz="3300" lang="en-US">
                <a:solidFill>
                  <a:srgbClr val="C00000"/>
                </a:solidFill>
              </a:rPr>
              <a:t>o</a:t>
            </a:r>
            <a:r>
              <a:rPr altLang="en-IN" sz="3300" lang="en-US">
                <a:solidFill>
                  <a:srgbClr val="C00000"/>
                </a:solidFill>
              </a:rPr>
              <a:t>f</a:t>
            </a:r>
            <a:r>
              <a:rPr altLang="en-IN" sz="3300" lang="en-US">
                <a:solidFill>
                  <a:srgbClr val="C00000"/>
                </a:solidFill>
              </a:rPr>
              <a:t> </a:t>
            </a:r>
            <a:r>
              <a:rPr altLang="en-IN" sz="3300" lang="en-US">
                <a:solidFill>
                  <a:srgbClr val="C00000"/>
                </a:solidFill>
              </a:rPr>
              <a:t>w</a:t>
            </a:r>
            <a:r>
              <a:rPr altLang="en-IN" sz="3300" lang="en-US">
                <a:solidFill>
                  <a:srgbClr val="C00000"/>
                </a:solidFill>
              </a:rPr>
              <a:t>e</a:t>
            </a:r>
            <a:r>
              <a:rPr altLang="en-IN" sz="3300" lang="en-US">
                <a:solidFill>
                  <a:srgbClr val="C00000"/>
                </a:solidFill>
              </a:rPr>
              <a:t>a</a:t>
            </a:r>
            <a:r>
              <a:rPr altLang="en-IN" sz="3300" lang="en-US">
                <a:solidFill>
                  <a:srgbClr val="C00000"/>
                </a:solidFill>
              </a:rPr>
              <a:t>k</a:t>
            </a:r>
            <a:r>
              <a:rPr altLang="en-IN" sz="3300" lang="en-US">
                <a:solidFill>
                  <a:srgbClr val="C00000"/>
                </a:solidFill>
              </a:rPr>
              <a:t> </a:t>
            </a:r>
            <a:r>
              <a:rPr altLang="en-IN" sz="3300" lang="en-US">
                <a:solidFill>
                  <a:srgbClr val="C00000"/>
                </a:solidFill>
              </a:rPr>
              <a:t>a</a:t>
            </a:r>
            <a:r>
              <a:rPr altLang="en-IN" sz="3300" lang="en-US">
                <a:solidFill>
                  <a:srgbClr val="C00000"/>
                </a:solidFill>
              </a:rPr>
              <a:t>c</a:t>
            </a:r>
            <a:r>
              <a:rPr altLang="en-IN" sz="3300" lang="en-US">
                <a:solidFill>
                  <a:srgbClr val="C00000"/>
                </a:solidFill>
              </a:rPr>
              <a:t>i</a:t>
            </a:r>
            <a:r>
              <a:rPr altLang="en-IN" sz="3300" lang="en-US">
                <a:solidFill>
                  <a:srgbClr val="C00000"/>
                </a:solidFill>
              </a:rPr>
              <a:t>d</a:t>
            </a:r>
            <a:endParaRPr sz="3300" lang="en-GB">
              <a:solidFill>
                <a:srgbClr val="C00000"/>
              </a:solidFill>
            </a:endParaRPr>
          </a:p>
        </p:txBody>
      </p:sp>
      <p:sp>
        <p:nvSpPr>
          <p:cNvPr id="1048659" name=""/>
          <p:cNvSpPr>
            <a:spLocks noGrp="1"/>
          </p:cNvSpPr>
          <p:nvPr>
            <p:ph idx="1"/>
          </p:nvPr>
        </p:nvSpPr>
        <p:spPr/>
        <p:txBody>
          <a:bodyPr/>
          <a:p>
            <a:endParaRPr lang="en-GB"/>
          </a:p>
        </p:txBody>
      </p:sp>
      <p:pic>
        <p:nvPicPr>
          <p:cNvPr id="2097161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0" y="1825625"/>
            <a:ext cx="9144000" cy="5110808"/>
          </a:xfrm>
          <a:prstGeom prst="rect"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4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0" name="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GB"/>
          </a:p>
        </p:txBody>
      </p:sp>
      <p:sp>
        <p:nvSpPr>
          <p:cNvPr id="1048661" name=""/>
          <p:cNvSpPr>
            <a:spLocks noGrp="1"/>
          </p:cNvSpPr>
          <p:nvPr>
            <p:ph idx="1"/>
          </p:nvPr>
        </p:nvSpPr>
        <p:spPr/>
        <p:txBody>
          <a:bodyPr/>
          <a:p>
            <a:endParaRPr lang="en-GB"/>
          </a:p>
        </p:txBody>
      </p:sp>
      <p:pic>
        <p:nvPicPr>
          <p:cNvPr id="2097162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237850" y="1691959"/>
            <a:ext cx="9144000" cy="3474082"/>
          </a:xfrm>
          <a:prstGeom prst="rect"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2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3" name="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en-IN" b="1" lang="en-US">
                <a:solidFill>
                  <a:srgbClr val="C00000"/>
                </a:solidFill>
              </a:rPr>
              <a:t>N</a:t>
            </a:r>
            <a:r>
              <a:rPr altLang="en-IN" b="1" lang="en-US">
                <a:solidFill>
                  <a:srgbClr val="C00000"/>
                </a:solidFill>
              </a:rPr>
              <a:t>o</a:t>
            </a:r>
            <a:r>
              <a:rPr altLang="en-IN" b="1" lang="en-US">
                <a:solidFill>
                  <a:srgbClr val="C00000"/>
                </a:solidFill>
              </a:rPr>
              <a:t>n</a:t>
            </a:r>
            <a:r>
              <a:rPr altLang="en-IN" b="1" lang="en-US">
                <a:solidFill>
                  <a:srgbClr val="C00000"/>
                </a:solidFill>
              </a:rPr>
              <a:t>-</a:t>
            </a:r>
            <a:r>
              <a:rPr altLang="en-IN" b="1" lang="en-US">
                <a:solidFill>
                  <a:srgbClr val="C00000"/>
                </a:solidFill>
              </a:rPr>
              <a:t> </a:t>
            </a:r>
            <a:r>
              <a:rPr altLang="en-IN" b="1" lang="en-US">
                <a:solidFill>
                  <a:srgbClr val="C00000"/>
                </a:solidFill>
              </a:rPr>
              <a:t>electrolytes</a:t>
            </a:r>
            <a:endParaRPr b="1" lang="en-GB">
              <a:solidFill>
                <a:srgbClr val="C00000"/>
              </a:solidFill>
            </a:endParaRPr>
          </a:p>
        </p:txBody>
      </p:sp>
      <p:sp>
        <p:nvSpPr>
          <p:cNvPr id="1048604" name="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altLang="en-IN" lang="en-US"/>
              <a:t>T</a:t>
            </a:r>
            <a:r>
              <a:rPr altLang="en-IN" lang="en-US"/>
              <a:t>h</a:t>
            </a:r>
            <a:r>
              <a:rPr altLang="en-IN" lang="en-US"/>
              <a:t>o</a:t>
            </a:r>
            <a:r>
              <a:rPr altLang="en-IN" lang="en-US"/>
              <a:t>s</a:t>
            </a:r>
            <a:r>
              <a:rPr altLang="en-IN" lang="en-US"/>
              <a:t>e</a:t>
            </a:r>
            <a:r>
              <a:rPr altLang="en-IN" lang="en-US"/>
              <a:t> </a:t>
            </a:r>
            <a:r>
              <a:rPr altLang="en-IN" lang="en-US"/>
              <a:t>s</a:t>
            </a:r>
            <a:r>
              <a:rPr altLang="en-IN" lang="en-US"/>
              <a:t>u</a:t>
            </a:r>
            <a:r>
              <a:rPr altLang="en-IN" lang="en-US"/>
              <a:t>b</a:t>
            </a:r>
            <a:r>
              <a:rPr altLang="en-IN" lang="en-US"/>
              <a:t>s</a:t>
            </a:r>
            <a:r>
              <a:rPr altLang="en-IN" lang="en-US"/>
              <a:t>t</a:t>
            </a:r>
            <a:r>
              <a:rPr altLang="en-IN" lang="en-US"/>
              <a:t>a</a:t>
            </a:r>
            <a:r>
              <a:rPr altLang="en-IN" lang="en-US"/>
              <a:t>n</a:t>
            </a:r>
            <a:r>
              <a:rPr altLang="en-IN" lang="en-US"/>
              <a:t>c</a:t>
            </a:r>
            <a:r>
              <a:rPr altLang="en-IN" lang="en-US"/>
              <a:t>e</a:t>
            </a:r>
            <a:r>
              <a:rPr altLang="en-IN" lang="en-US"/>
              <a:t>s</a:t>
            </a:r>
            <a:r>
              <a:rPr altLang="en-IN" lang="en-US"/>
              <a:t> </a:t>
            </a:r>
            <a:r>
              <a:rPr altLang="en-IN" lang="en-US"/>
              <a:t>w</a:t>
            </a:r>
            <a:r>
              <a:rPr altLang="en-IN" lang="en-US"/>
              <a:t>h</a:t>
            </a:r>
            <a:r>
              <a:rPr altLang="en-IN" lang="en-US"/>
              <a:t>i</a:t>
            </a:r>
            <a:r>
              <a:rPr altLang="en-IN" lang="en-US"/>
              <a:t>c</a:t>
            </a:r>
            <a:r>
              <a:rPr altLang="en-IN" lang="en-US"/>
              <a:t>h</a:t>
            </a:r>
            <a:r>
              <a:rPr altLang="en-IN" lang="en-US"/>
              <a:t> </a:t>
            </a:r>
            <a:r>
              <a:rPr altLang="en-IN" lang="en-US">
                <a:solidFill>
                  <a:srgbClr val="0000FF"/>
                </a:solidFill>
              </a:rPr>
              <a:t>d</a:t>
            </a:r>
            <a:r>
              <a:rPr altLang="en-IN" lang="en-US">
                <a:solidFill>
                  <a:srgbClr val="0000FF"/>
                </a:solidFill>
              </a:rPr>
              <a:t>o</a:t>
            </a:r>
            <a:r>
              <a:rPr altLang="en-IN" lang="en-US">
                <a:solidFill>
                  <a:srgbClr val="0000FF"/>
                </a:solidFill>
              </a:rPr>
              <a:t> </a:t>
            </a:r>
            <a:r>
              <a:rPr altLang="en-IN" lang="en-US">
                <a:solidFill>
                  <a:srgbClr val="0000FF"/>
                </a:solidFill>
              </a:rPr>
              <a:t>n</a:t>
            </a:r>
            <a:r>
              <a:rPr altLang="en-IN" lang="en-US">
                <a:solidFill>
                  <a:srgbClr val="0000FF"/>
                </a:solidFill>
              </a:rPr>
              <a:t>o</a:t>
            </a:r>
            <a:r>
              <a:rPr altLang="en-IN" lang="en-US">
                <a:solidFill>
                  <a:srgbClr val="0000FF"/>
                </a:solidFill>
              </a:rPr>
              <a:t>t</a:t>
            </a:r>
            <a:r>
              <a:rPr altLang="en-IN" lang="en-US">
                <a:solidFill>
                  <a:srgbClr val="0000FF"/>
                </a:solidFill>
              </a:rPr>
              <a:t> </a:t>
            </a:r>
            <a:r>
              <a:rPr altLang="en-IN" lang="en-US">
                <a:solidFill>
                  <a:srgbClr val="0000FF"/>
                </a:solidFill>
              </a:rPr>
              <a:t> </a:t>
            </a:r>
            <a:r>
              <a:rPr altLang="en-IN" lang="en-US">
                <a:solidFill>
                  <a:srgbClr val="0000FF"/>
                </a:solidFill>
              </a:rPr>
              <a:t> </a:t>
            </a:r>
            <a:r>
              <a:rPr altLang="en-IN" lang="en-US">
                <a:solidFill>
                  <a:srgbClr val="0000FF"/>
                </a:solidFill>
              </a:rPr>
              <a:t> </a:t>
            </a:r>
            <a:r>
              <a:rPr altLang="en-IN" lang="en-US">
                <a:solidFill>
                  <a:srgbClr val="0000FF"/>
                </a:solidFill>
              </a:rPr>
              <a:t> </a:t>
            </a:r>
            <a:r>
              <a:rPr altLang="en-IN" lang="en-US">
                <a:solidFill>
                  <a:srgbClr val="0000FF"/>
                </a:solidFill>
              </a:rPr>
              <a:t> </a:t>
            </a:r>
            <a:r>
              <a:rPr altLang="en-IN" lang="en-US">
                <a:solidFill>
                  <a:srgbClr val="0000FF"/>
                </a:solidFill>
              </a:rPr>
              <a:t> </a:t>
            </a:r>
            <a:r>
              <a:rPr altLang="en-IN" lang="en-US">
                <a:solidFill>
                  <a:srgbClr val="0000FF"/>
                </a:solidFill>
              </a:rPr>
              <a:t> </a:t>
            </a:r>
            <a:r>
              <a:rPr altLang="en-IN" lang="en-US">
                <a:solidFill>
                  <a:srgbClr val="0000FF"/>
                </a:solidFill>
              </a:rPr>
              <a:t> </a:t>
            </a:r>
            <a:r>
              <a:rPr altLang="en-IN" lang="en-US">
                <a:solidFill>
                  <a:srgbClr val="0000FF"/>
                </a:solidFill>
              </a:rPr>
              <a:t> </a:t>
            </a:r>
            <a:r>
              <a:rPr altLang="en-IN" lang="en-US">
                <a:solidFill>
                  <a:srgbClr val="0000FF"/>
                </a:solidFill>
              </a:rPr>
              <a:t> </a:t>
            </a:r>
            <a:r>
              <a:rPr altLang="en-IN" lang="en-US">
                <a:solidFill>
                  <a:srgbClr val="0000FF"/>
                </a:solidFill>
              </a:rPr>
              <a:t> </a:t>
            </a:r>
            <a:r>
              <a:rPr altLang="en-IN" lang="en-US">
                <a:solidFill>
                  <a:srgbClr val="0000FF"/>
                </a:solidFill>
              </a:rPr>
              <a:t> </a:t>
            </a:r>
            <a:r>
              <a:rPr altLang="en-IN" lang="en-US">
                <a:solidFill>
                  <a:srgbClr val="0000FF"/>
                </a:solidFill>
              </a:rPr>
              <a:t> </a:t>
            </a:r>
            <a:r>
              <a:rPr altLang="en-IN" lang="en-US">
                <a:solidFill>
                  <a:srgbClr val="0000FF"/>
                </a:solidFill>
              </a:rPr>
              <a:t> </a:t>
            </a:r>
            <a:r>
              <a:rPr altLang="en-IN" lang="en-US">
                <a:solidFill>
                  <a:srgbClr val="0000FF"/>
                </a:solidFill>
              </a:rPr>
              <a:t> </a:t>
            </a:r>
            <a:r>
              <a:rPr altLang="en-IN" lang="en-US">
                <a:solidFill>
                  <a:srgbClr val="0000FF"/>
                </a:solidFill>
              </a:rPr>
              <a:t> </a:t>
            </a:r>
            <a:r>
              <a:rPr altLang="en-IN" lang="en-US">
                <a:solidFill>
                  <a:srgbClr val="0000FF"/>
                </a:solidFill>
              </a:rPr>
              <a:t> </a:t>
            </a:r>
            <a:r>
              <a:rPr altLang="en-IN" lang="en-US">
                <a:solidFill>
                  <a:srgbClr val="0000FF"/>
                </a:solidFill>
              </a:rPr>
              <a:t> </a:t>
            </a:r>
            <a:r>
              <a:rPr altLang="en-IN" lang="en-US">
                <a:solidFill>
                  <a:srgbClr val="0000FF"/>
                </a:solidFill>
              </a:rPr>
              <a:t>conduct</a:t>
            </a:r>
            <a:r>
              <a:rPr altLang="en-IN" lang="en-US">
                <a:solidFill>
                  <a:srgbClr val="0000FF"/>
                </a:solidFill>
              </a:rPr>
              <a:t> </a:t>
            </a:r>
            <a:r>
              <a:rPr altLang="en-IN" lang="en-US">
                <a:solidFill>
                  <a:srgbClr val="0000FF"/>
                </a:solidFill>
              </a:rPr>
              <a:t>electricity</a:t>
            </a:r>
            <a:r>
              <a:rPr altLang="en-IN" lang="en-US">
                <a:solidFill>
                  <a:srgbClr val="0000FF"/>
                </a:solidFill>
              </a:rPr>
              <a:t> </a:t>
            </a:r>
            <a:r>
              <a:rPr altLang="en-IN" lang="en-US">
                <a:solidFill>
                  <a:srgbClr val="0000FF"/>
                </a:solidFill>
              </a:rPr>
              <a:t>i</a:t>
            </a:r>
            <a:r>
              <a:rPr altLang="en-IN" lang="en-US">
                <a:solidFill>
                  <a:srgbClr val="0000FF"/>
                </a:solidFill>
              </a:rPr>
              <a:t>n</a:t>
            </a:r>
            <a:r>
              <a:rPr altLang="en-IN" lang="en-US">
                <a:solidFill>
                  <a:srgbClr val="0000FF"/>
                </a:solidFill>
              </a:rPr>
              <a:t> </a:t>
            </a:r>
            <a:r>
              <a:rPr altLang="en-IN" lang="en-US">
                <a:solidFill>
                  <a:srgbClr val="0000FF"/>
                </a:solidFill>
              </a:rPr>
              <a:t>a</a:t>
            </a:r>
            <a:r>
              <a:rPr altLang="en-IN" lang="en-US">
                <a:solidFill>
                  <a:srgbClr val="0000FF"/>
                </a:solidFill>
              </a:rPr>
              <a:t>q</a:t>
            </a:r>
            <a:r>
              <a:rPr altLang="en-IN" lang="en-US">
                <a:solidFill>
                  <a:srgbClr val="0000FF"/>
                </a:solidFill>
              </a:rPr>
              <a:t>u</a:t>
            </a:r>
            <a:r>
              <a:rPr altLang="en-IN" lang="en-US">
                <a:solidFill>
                  <a:srgbClr val="0000FF"/>
                </a:solidFill>
              </a:rPr>
              <a:t>e</a:t>
            </a:r>
            <a:r>
              <a:rPr altLang="en-IN" lang="en-US">
                <a:solidFill>
                  <a:srgbClr val="0000FF"/>
                </a:solidFill>
              </a:rPr>
              <a:t>o</a:t>
            </a:r>
            <a:r>
              <a:rPr altLang="en-IN" lang="en-US">
                <a:solidFill>
                  <a:srgbClr val="0000FF"/>
                </a:solidFill>
              </a:rPr>
              <a:t>u</a:t>
            </a:r>
            <a:r>
              <a:rPr altLang="en-IN" lang="en-US">
                <a:solidFill>
                  <a:srgbClr val="0000FF"/>
                </a:solidFill>
              </a:rPr>
              <a:t>s</a:t>
            </a:r>
            <a:r>
              <a:rPr altLang="en-IN" lang="en-US">
                <a:solidFill>
                  <a:srgbClr val="0000FF"/>
                </a:solidFill>
              </a:rPr>
              <a:t> </a:t>
            </a:r>
            <a:r>
              <a:rPr altLang="en-IN" lang="en-US">
                <a:solidFill>
                  <a:srgbClr val="0000FF"/>
                </a:solidFill>
              </a:rPr>
              <a:t> </a:t>
            </a:r>
            <a:r>
              <a:rPr altLang="en-IN" lang="en-US">
                <a:solidFill>
                  <a:srgbClr val="0000FF"/>
                </a:solidFill>
              </a:rPr>
              <a:t> </a:t>
            </a:r>
            <a:r>
              <a:rPr altLang="en-IN" lang="en-US">
                <a:solidFill>
                  <a:srgbClr val="0000FF"/>
                </a:solidFill>
              </a:rPr>
              <a:t> </a:t>
            </a:r>
            <a:r>
              <a:rPr altLang="en-IN" lang="en-US">
                <a:solidFill>
                  <a:srgbClr val="0000FF"/>
                </a:solidFill>
              </a:rPr>
              <a:t> </a:t>
            </a:r>
            <a:r>
              <a:rPr altLang="en-IN" lang="en-US">
                <a:solidFill>
                  <a:srgbClr val="0000FF"/>
                </a:solidFill>
              </a:rPr>
              <a:t> </a:t>
            </a:r>
            <a:r>
              <a:rPr altLang="en-IN" lang="en-US">
                <a:solidFill>
                  <a:srgbClr val="0000FF"/>
                </a:solidFill>
              </a:rPr>
              <a:t> </a:t>
            </a:r>
            <a:r>
              <a:rPr altLang="en-IN" lang="en-US">
                <a:solidFill>
                  <a:srgbClr val="0000FF"/>
                </a:solidFill>
              </a:rPr>
              <a:t> </a:t>
            </a:r>
            <a:r>
              <a:rPr altLang="en-IN" lang="en-US">
                <a:solidFill>
                  <a:srgbClr val="0000FF"/>
                </a:solidFill>
              </a:rPr>
              <a:t> </a:t>
            </a:r>
            <a:r>
              <a:rPr altLang="en-IN" lang="en-US">
                <a:solidFill>
                  <a:srgbClr val="0000FF"/>
                </a:solidFill>
              </a:rPr>
              <a:t> </a:t>
            </a:r>
            <a:r>
              <a:rPr altLang="en-IN" lang="en-US">
                <a:solidFill>
                  <a:srgbClr val="0000FF"/>
                </a:solidFill>
              </a:rPr>
              <a:t> </a:t>
            </a:r>
            <a:r>
              <a:rPr altLang="en-IN" lang="en-US">
                <a:solidFill>
                  <a:srgbClr val="0000FF"/>
                </a:solidFill>
              </a:rPr>
              <a:t> </a:t>
            </a:r>
            <a:r>
              <a:rPr altLang="en-IN" lang="en-US">
                <a:solidFill>
                  <a:srgbClr val="0000FF"/>
                </a:solidFill>
              </a:rPr>
              <a:t> </a:t>
            </a:r>
            <a:r>
              <a:rPr altLang="en-IN" lang="en-US">
                <a:solidFill>
                  <a:srgbClr val="0000FF"/>
                </a:solidFill>
              </a:rPr>
              <a:t> </a:t>
            </a:r>
            <a:r>
              <a:rPr altLang="en-IN" lang="en-US">
                <a:solidFill>
                  <a:srgbClr val="0000FF"/>
                </a:solidFill>
              </a:rPr>
              <a:t> </a:t>
            </a:r>
            <a:r>
              <a:rPr altLang="en-IN" lang="en-US">
                <a:solidFill>
                  <a:srgbClr val="0000FF"/>
                </a:solidFill>
              </a:rPr>
              <a:t> </a:t>
            </a:r>
            <a:r>
              <a:rPr altLang="en-IN" lang="en-US">
                <a:solidFill>
                  <a:srgbClr val="0000FF"/>
                </a:solidFill>
              </a:rPr>
              <a:t> </a:t>
            </a:r>
            <a:r>
              <a:rPr altLang="en-IN" lang="en-US">
                <a:solidFill>
                  <a:srgbClr val="0000FF"/>
                </a:solidFill>
              </a:rPr>
              <a:t> </a:t>
            </a:r>
            <a:r>
              <a:rPr altLang="en-IN" lang="en-US">
                <a:solidFill>
                  <a:srgbClr val="0000FF"/>
                </a:solidFill>
              </a:rPr>
              <a:t> </a:t>
            </a:r>
            <a:r>
              <a:rPr altLang="en-IN" lang="en-US">
                <a:solidFill>
                  <a:srgbClr val="0000FF"/>
                </a:solidFill>
              </a:rPr>
              <a:t>s</a:t>
            </a:r>
            <a:r>
              <a:rPr altLang="en-IN" lang="en-US">
                <a:solidFill>
                  <a:srgbClr val="0000FF"/>
                </a:solidFill>
              </a:rPr>
              <a:t>o</a:t>
            </a:r>
            <a:r>
              <a:rPr altLang="en-IN" lang="en-US">
                <a:solidFill>
                  <a:srgbClr val="0000FF"/>
                </a:solidFill>
              </a:rPr>
              <a:t>l</a:t>
            </a:r>
            <a:r>
              <a:rPr altLang="en-IN" lang="en-US">
                <a:solidFill>
                  <a:srgbClr val="0000FF"/>
                </a:solidFill>
              </a:rPr>
              <a:t>u</a:t>
            </a:r>
            <a:r>
              <a:rPr altLang="en-IN" lang="en-US">
                <a:solidFill>
                  <a:srgbClr val="0000FF"/>
                </a:solidFill>
              </a:rPr>
              <a:t>t</a:t>
            </a:r>
            <a:r>
              <a:rPr altLang="en-IN" lang="en-US">
                <a:solidFill>
                  <a:srgbClr val="0000FF"/>
                </a:solidFill>
              </a:rPr>
              <a:t>i</a:t>
            </a:r>
            <a:r>
              <a:rPr altLang="en-IN" lang="en-US">
                <a:solidFill>
                  <a:srgbClr val="0000FF"/>
                </a:solidFill>
              </a:rPr>
              <a:t>o</a:t>
            </a:r>
            <a:r>
              <a:rPr altLang="en-IN" lang="en-US">
                <a:solidFill>
                  <a:srgbClr val="0000FF"/>
                </a:solidFill>
              </a:rPr>
              <a:t>n</a:t>
            </a:r>
            <a:r>
              <a:rPr altLang="en-IN" lang="en-US">
                <a:solidFill>
                  <a:srgbClr val="0000FF"/>
                </a:solidFill>
              </a:rPr>
              <a:t>s</a:t>
            </a:r>
            <a:r>
              <a:rPr altLang="en-IN" lang="en-US">
                <a:solidFill>
                  <a:srgbClr val="0000FF"/>
                </a:solidFill>
              </a:rPr>
              <a:t> </a:t>
            </a:r>
            <a:r>
              <a:rPr altLang="en-IN" lang="en-US">
                <a:solidFill>
                  <a:srgbClr val="0000FF"/>
                </a:solidFill>
              </a:rPr>
              <a:t>d</a:t>
            </a:r>
            <a:r>
              <a:rPr altLang="en-IN" lang="en-US">
                <a:solidFill>
                  <a:srgbClr val="0000FF"/>
                </a:solidFill>
              </a:rPr>
              <a:t>u</a:t>
            </a:r>
            <a:r>
              <a:rPr altLang="en-IN" lang="en-US">
                <a:solidFill>
                  <a:srgbClr val="0000FF"/>
                </a:solidFill>
              </a:rPr>
              <a:t>e</a:t>
            </a:r>
            <a:r>
              <a:rPr altLang="en-IN" lang="en-US">
                <a:solidFill>
                  <a:srgbClr val="0000FF"/>
                </a:solidFill>
              </a:rPr>
              <a:t> </a:t>
            </a:r>
            <a:r>
              <a:rPr altLang="en-IN" lang="en-US">
                <a:solidFill>
                  <a:srgbClr val="0000FF"/>
                </a:solidFill>
              </a:rPr>
              <a:t>t</a:t>
            </a:r>
            <a:r>
              <a:rPr altLang="en-IN" lang="en-US">
                <a:solidFill>
                  <a:srgbClr val="0000FF"/>
                </a:solidFill>
              </a:rPr>
              <a:t>o</a:t>
            </a:r>
            <a:r>
              <a:rPr altLang="en-IN" lang="en-US">
                <a:solidFill>
                  <a:srgbClr val="0000FF"/>
                </a:solidFill>
              </a:rPr>
              <a:t> </a:t>
            </a:r>
            <a:r>
              <a:rPr altLang="en-IN" lang="en-US">
                <a:solidFill>
                  <a:srgbClr val="0000FF"/>
                </a:solidFill>
              </a:rPr>
              <a:t>a</a:t>
            </a:r>
            <a:r>
              <a:rPr altLang="en-IN" lang="en-US">
                <a:solidFill>
                  <a:srgbClr val="0000FF"/>
                </a:solidFill>
              </a:rPr>
              <a:t>b</a:t>
            </a:r>
            <a:r>
              <a:rPr altLang="en-IN" lang="en-US">
                <a:solidFill>
                  <a:srgbClr val="0000FF"/>
                </a:solidFill>
              </a:rPr>
              <a:t>s</a:t>
            </a:r>
            <a:r>
              <a:rPr altLang="en-IN" lang="en-US">
                <a:solidFill>
                  <a:srgbClr val="0000FF"/>
                </a:solidFill>
              </a:rPr>
              <a:t>e</a:t>
            </a:r>
            <a:r>
              <a:rPr altLang="en-IN" lang="en-US">
                <a:solidFill>
                  <a:srgbClr val="0000FF"/>
                </a:solidFill>
              </a:rPr>
              <a:t>n</a:t>
            </a:r>
            <a:r>
              <a:rPr altLang="en-IN" lang="en-US">
                <a:solidFill>
                  <a:srgbClr val="0000FF"/>
                </a:solidFill>
              </a:rPr>
              <a:t>c</a:t>
            </a:r>
            <a:r>
              <a:rPr altLang="en-IN" lang="en-US">
                <a:solidFill>
                  <a:srgbClr val="0000FF"/>
                </a:solidFill>
              </a:rPr>
              <a:t>e</a:t>
            </a:r>
            <a:r>
              <a:rPr altLang="en-IN" lang="en-US">
                <a:solidFill>
                  <a:srgbClr val="0000FF"/>
                </a:solidFill>
              </a:rPr>
              <a:t> </a:t>
            </a:r>
            <a:r>
              <a:rPr altLang="en-IN" lang="en-US">
                <a:solidFill>
                  <a:srgbClr val="0000FF"/>
                </a:solidFill>
              </a:rPr>
              <a:t>o</a:t>
            </a:r>
            <a:r>
              <a:rPr altLang="en-IN" lang="en-US">
                <a:solidFill>
                  <a:srgbClr val="0000FF"/>
                </a:solidFill>
              </a:rPr>
              <a:t>f</a:t>
            </a:r>
            <a:r>
              <a:rPr altLang="en-IN" lang="en-US">
                <a:solidFill>
                  <a:srgbClr val="0000FF"/>
                </a:solidFill>
              </a:rPr>
              <a:t> </a:t>
            </a:r>
            <a:r>
              <a:rPr altLang="en-IN" lang="en-US">
                <a:solidFill>
                  <a:srgbClr val="0000FF"/>
                </a:solidFill>
              </a:rPr>
              <a:t>i</a:t>
            </a:r>
            <a:r>
              <a:rPr altLang="en-IN" lang="en-US">
                <a:solidFill>
                  <a:srgbClr val="0000FF"/>
                </a:solidFill>
              </a:rPr>
              <a:t>o</a:t>
            </a:r>
            <a:r>
              <a:rPr altLang="en-IN" lang="en-US">
                <a:solidFill>
                  <a:srgbClr val="0000FF"/>
                </a:solidFill>
              </a:rPr>
              <a:t>n</a:t>
            </a:r>
            <a:r>
              <a:rPr altLang="en-IN" lang="en-US">
                <a:solidFill>
                  <a:srgbClr val="0000FF"/>
                </a:solidFill>
              </a:rPr>
              <a:t>s</a:t>
            </a:r>
            <a:r>
              <a:rPr altLang="en-IN" lang="en-US">
                <a:solidFill>
                  <a:srgbClr val="0000FF"/>
                </a:solidFill>
              </a:rPr>
              <a:t>. </a:t>
            </a:r>
            <a:r>
              <a:rPr altLang="en-IN" lang="en-US">
                <a:solidFill>
                  <a:srgbClr val="0000FF"/>
                </a:solidFill>
              </a:rPr>
              <a:t> </a:t>
            </a:r>
            <a:r>
              <a:rPr altLang="en-IN" lang="en-US">
                <a:solidFill>
                  <a:srgbClr val="0000FF"/>
                </a:solidFill>
              </a:rPr>
              <a:t> </a:t>
            </a:r>
            <a:r>
              <a:rPr altLang="en-IN" lang="en-US">
                <a:solidFill>
                  <a:srgbClr val="0000FF"/>
                </a:solidFill>
              </a:rPr>
              <a:t> </a:t>
            </a:r>
            <a:r>
              <a:rPr altLang="en-IN" lang="en-US">
                <a:solidFill>
                  <a:srgbClr val="0000FF"/>
                </a:solidFill>
              </a:rPr>
              <a:t> </a:t>
            </a:r>
            <a:r>
              <a:rPr altLang="en-IN" lang="en-US">
                <a:solidFill>
                  <a:srgbClr val="0000FF"/>
                </a:solidFill>
              </a:rPr>
              <a:t> </a:t>
            </a:r>
            <a:r>
              <a:rPr altLang="en-IN" lang="en-US">
                <a:solidFill>
                  <a:srgbClr val="0000FF"/>
                </a:solidFill>
              </a:rPr>
              <a:t> </a:t>
            </a:r>
            <a:r>
              <a:rPr altLang="en-IN" lang="en-US">
                <a:solidFill>
                  <a:srgbClr val="0000FF"/>
                </a:solidFill>
              </a:rPr>
              <a:t> </a:t>
            </a:r>
            <a:r>
              <a:rPr altLang="en-IN" lang="en-US">
                <a:solidFill>
                  <a:srgbClr val="0000FF"/>
                </a:solidFill>
              </a:rPr>
              <a:t> </a:t>
            </a:r>
            <a:r>
              <a:rPr altLang="en-IN" lang="en-US">
                <a:solidFill>
                  <a:srgbClr val="0000FF"/>
                </a:solidFill>
              </a:rPr>
              <a:t> </a:t>
            </a:r>
            <a:r>
              <a:rPr altLang="en-IN" lang="en-US">
                <a:solidFill>
                  <a:srgbClr val="0000FF"/>
                </a:solidFill>
              </a:rPr>
              <a:t> </a:t>
            </a:r>
            <a:r>
              <a:rPr altLang="en-IN" lang="en-US">
                <a:solidFill>
                  <a:srgbClr val="0000FF"/>
                </a:solidFill>
              </a:rPr>
              <a:t> </a:t>
            </a:r>
            <a:r>
              <a:rPr altLang="en-IN" lang="en-US">
                <a:solidFill>
                  <a:srgbClr val="0000FF"/>
                </a:solidFill>
              </a:rPr>
              <a:t> </a:t>
            </a:r>
            <a:r>
              <a:rPr altLang="en-IN" lang="en-US">
                <a:solidFill>
                  <a:srgbClr val="0000FF"/>
                </a:solidFill>
              </a:rPr>
              <a:t> </a:t>
            </a:r>
            <a:r>
              <a:rPr altLang="en-IN" lang="en-US">
                <a:solidFill>
                  <a:srgbClr val="0000FF"/>
                </a:solidFill>
              </a:rPr>
              <a:t> </a:t>
            </a:r>
            <a:r>
              <a:rPr altLang="en-IN" lang="en-US">
                <a:solidFill>
                  <a:srgbClr val="0000FF"/>
                </a:solidFill>
              </a:rPr>
              <a:t> </a:t>
            </a:r>
            <a:r>
              <a:rPr altLang="en-IN" lang="en-US">
                <a:solidFill>
                  <a:srgbClr val="0000FF"/>
                </a:solidFill>
              </a:rPr>
              <a:t> </a:t>
            </a:r>
            <a:r>
              <a:rPr altLang="en-IN" lang="en-US">
                <a:solidFill>
                  <a:srgbClr val="0000FF"/>
                </a:solidFill>
              </a:rPr>
              <a:t> </a:t>
            </a:r>
            <a:r>
              <a:rPr altLang="en-IN" lang="en-US">
                <a:solidFill>
                  <a:srgbClr val="0000FF"/>
                </a:solidFill>
              </a:rPr>
              <a:t> </a:t>
            </a:r>
            <a:r>
              <a:rPr altLang="en-IN" lang="en-US">
                <a:solidFill>
                  <a:srgbClr val="0000FF"/>
                </a:solidFill>
              </a:rPr>
              <a:t> </a:t>
            </a:r>
            <a:r>
              <a:rPr altLang="en-IN" lang="en-US">
                <a:solidFill>
                  <a:srgbClr val="0000FF"/>
                </a:solidFill>
              </a:rPr>
              <a:t> </a:t>
            </a:r>
            <a:r>
              <a:rPr altLang="en-IN" lang="en-US">
                <a:solidFill>
                  <a:srgbClr val="0000FF"/>
                </a:solidFill>
              </a:rPr>
              <a:t> </a:t>
            </a:r>
            <a:r>
              <a:rPr altLang="en-IN" lang="en-US">
                <a:solidFill>
                  <a:srgbClr val="0000FF"/>
                </a:solidFill>
              </a:rPr>
              <a:t> </a:t>
            </a:r>
            <a:r>
              <a:rPr altLang="en-IN" lang="en-US">
                <a:solidFill>
                  <a:srgbClr val="0000FF"/>
                </a:solidFill>
              </a:rPr>
              <a:t> </a:t>
            </a:r>
            <a:r>
              <a:rPr altLang="en-IN" lang="en-US"/>
              <a:t> </a:t>
            </a:r>
            <a:r>
              <a:rPr altLang="en-IN" lang="en-US"/>
              <a:t>a</a:t>
            </a:r>
            <a:r>
              <a:rPr altLang="en-IN" lang="en-US"/>
              <a:t>r</a:t>
            </a:r>
            <a:r>
              <a:rPr altLang="en-IN" lang="en-US"/>
              <a:t>e</a:t>
            </a:r>
            <a:r>
              <a:rPr altLang="en-IN" lang="en-US"/>
              <a:t> </a:t>
            </a:r>
            <a:r>
              <a:rPr altLang="en-IN" lang="en-US"/>
              <a:t>c</a:t>
            </a:r>
            <a:r>
              <a:rPr altLang="en-IN" lang="en-US"/>
              <a:t>a</a:t>
            </a:r>
            <a:r>
              <a:rPr altLang="en-IN" lang="en-US"/>
              <a:t>l</a:t>
            </a:r>
            <a:r>
              <a:rPr altLang="en-IN" lang="en-US"/>
              <a:t>l</a:t>
            </a:r>
            <a:r>
              <a:rPr altLang="en-IN" lang="en-US"/>
              <a:t>e</a:t>
            </a:r>
            <a:r>
              <a:rPr altLang="en-IN" lang="en-US"/>
              <a:t>d</a:t>
            </a:r>
            <a:r>
              <a:rPr altLang="en-IN" lang="en-US"/>
              <a:t> </a:t>
            </a:r>
            <a:r>
              <a:rPr altLang="en-IN" lang="en-US"/>
              <a:t>a</a:t>
            </a:r>
            <a:r>
              <a:rPr altLang="en-IN" lang="en-US"/>
              <a:t>s</a:t>
            </a:r>
            <a:r>
              <a:rPr altLang="en-IN" lang="en-US"/>
              <a:t> </a:t>
            </a:r>
            <a:r>
              <a:rPr altLang="en-IN" lang="en-US"/>
              <a:t>n</a:t>
            </a:r>
            <a:r>
              <a:rPr altLang="en-IN" lang="en-US"/>
              <a:t>o</a:t>
            </a:r>
            <a:r>
              <a:rPr altLang="en-IN" lang="en-US"/>
              <a:t>n</a:t>
            </a:r>
            <a:r>
              <a:rPr altLang="en-IN" lang="en-US"/>
              <a:t>-</a:t>
            </a:r>
            <a:r>
              <a:rPr altLang="en-IN" lang="en-US"/>
              <a:t> </a:t>
            </a:r>
            <a:r>
              <a:rPr altLang="en-IN" lang="en-US"/>
              <a:t>e</a:t>
            </a:r>
            <a:r>
              <a:rPr altLang="en-IN" lang="en-US"/>
              <a:t>l</a:t>
            </a:r>
            <a:r>
              <a:rPr altLang="en-IN" lang="en-US"/>
              <a:t>e</a:t>
            </a:r>
            <a:r>
              <a:rPr altLang="en-IN" lang="en-US"/>
              <a:t>c</a:t>
            </a:r>
            <a:r>
              <a:rPr altLang="en-IN" lang="en-US"/>
              <a:t>t</a:t>
            </a:r>
            <a:r>
              <a:rPr altLang="en-IN" lang="en-US"/>
              <a:t>r</a:t>
            </a:r>
            <a:r>
              <a:rPr altLang="en-IN" lang="en-US"/>
              <a:t>o</a:t>
            </a:r>
            <a:r>
              <a:rPr altLang="en-IN" lang="en-US"/>
              <a:t>l</a:t>
            </a:r>
            <a:r>
              <a:rPr altLang="en-IN" lang="en-US"/>
              <a:t>y</a:t>
            </a:r>
            <a:r>
              <a:rPr altLang="en-IN" lang="en-US"/>
              <a:t>t</a:t>
            </a:r>
            <a:r>
              <a:rPr altLang="en-IN" lang="en-US"/>
              <a:t>e</a:t>
            </a:r>
            <a:r>
              <a:rPr altLang="en-IN" lang="en-US"/>
              <a:t>s</a:t>
            </a:r>
            <a:r>
              <a:rPr altLang="en-IN" lang="en-US"/>
              <a:t>.</a:t>
            </a:r>
            <a:endParaRPr lang="en-GB"/>
          </a:p>
          <a:p>
            <a:endParaRPr lang="en-GB"/>
          </a:p>
          <a:p>
            <a:r>
              <a:rPr altLang="en-IN" lang="en-US"/>
              <a:t>e</a:t>
            </a:r>
            <a:r>
              <a:rPr altLang="en-IN" lang="en-US"/>
              <a:t>.</a:t>
            </a:r>
            <a:r>
              <a:rPr altLang="en-IN" lang="en-US"/>
              <a:t> </a:t>
            </a:r>
            <a:r>
              <a:rPr altLang="en-IN" lang="en-US"/>
              <a:t>g</a:t>
            </a:r>
            <a:r>
              <a:rPr altLang="en-IN" lang="en-US"/>
              <a:t>.</a:t>
            </a:r>
            <a:r>
              <a:rPr altLang="en-IN" lang="en-US"/>
              <a:t> </a:t>
            </a:r>
            <a:r>
              <a:rPr altLang="en-IN" lang="en-US"/>
              <a:t>G</a:t>
            </a:r>
            <a:r>
              <a:rPr altLang="en-IN" lang="en-US"/>
              <a:t>l</a:t>
            </a:r>
            <a:r>
              <a:rPr altLang="en-IN" lang="en-US"/>
              <a:t>u</a:t>
            </a:r>
            <a:r>
              <a:rPr altLang="en-IN" lang="en-US"/>
              <a:t>c</a:t>
            </a:r>
            <a:r>
              <a:rPr altLang="en-IN" lang="en-US"/>
              <a:t>o</a:t>
            </a:r>
            <a:r>
              <a:rPr altLang="en-IN" lang="en-US"/>
              <a:t>s</a:t>
            </a:r>
            <a:r>
              <a:rPr altLang="en-IN" lang="en-US"/>
              <a:t>e</a:t>
            </a:r>
            <a:r>
              <a:rPr altLang="en-IN" lang="en-US"/>
              <a:t>,</a:t>
            </a:r>
            <a:r>
              <a:rPr altLang="en-IN" lang="en-US"/>
              <a:t> </a:t>
            </a:r>
            <a:r>
              <a:rPr altLang="en-IN" lang="en-US"/>
              <a:t>s</a:t>
            </a:r>
            <a:r>
              <a:rPr altLang="en-IN" lang="en-US"/>
              <a:t>u</a:t>
            </a:r>
            <a:r>
              <a:rPr altLang="en-IN" lang="en-US"/>
              <a:t>c</a:t>
            </a:r>
            <a:r>
              <a:rPr altLang="en-IN" lang="en-US"/>
              <a:t>r</a:t>
            </a:r>
            <a:r>
              <a:rPr altLang="en-IN" lang="en-US"/>
              <a:t>o</a:t>
            </a:r>
            <a:r>
              <a:rPr altLang="en-IN" lang="en-US"/>
              <a:t>s</a:t>
            </a:r>
            <a:r>
              <a:rPr altLang="en-IN" lang="en-US"/>
              <a:t>e</a:t>
            </a:r>
            <a:r>
              <a:rPr altLang="en-IN" lang="en-US"/>
              <a:t>,</a:t>
            </a:r>
            <a:r>
              <a:rPr altLang="en-IN" lang="en-US"/>
              <a:t> </a:t>
            </a:r>
            <a:r>
              <a:rPr altLang="en-IN" lang="en-US"/>
              <a:t>g</a:t>
            </a:r>
            <a:r>
              <a:rPr altLang="en-IN" lang="en-US"/>
              <a:t>l</a:t>
            </a:r>
            <a:r>
              <a:rPr altLang="en-IN" lang="en-US"/>
              <a:t>y</a:t>
            </a:r>
            <a:r>
              <a:rPr altLang="en-IN" lang="en-US"/>
              <a:t>c</a:t>
            </a:r>
            <a:r>
              <a:rPr altLang="en-IN" lang="en-US"/>
              <a:t>e</a:t>
            </a:r>
            <a:r>
              <a:rPr altLang="en-IN" lang="en-US"/>
              <a:t>r</a:t>
            </a:r>
            <a:r>
              <a:rPr altLang="en-IN" lang="en-US"/>
              <a:t>o</a:t>
            </a:r>
            <a:r>
              <a:rPr altLang="en-IN" lang="en-US"/>
              <a:t>l</a:t>
            </a:r>
            <a:r>
              <a:rPr altLang="en-IN" lang="en-US"/>
              <a:t>,</a:t>
            </a:r>
            <a:r>
              <a:rPr altLang="en-IN" lang="en-US"/>
              <a:t> </a:t>
            </a:r>
            <a:r>
              <a:rPr altLang="en-IN" lang="en-US"/>
              <a:t> </a:t>
            </a:r>
            <a:r>
              <a:rPr altLang="en-IN" lang="en-US"/>
              <a:t> </a:t>
            </a:r>
            <a:r>
              <a:rPr altLang="en-IN" lang="en-US"/>
              <a:t> </a:t>
            </a:r>
            <a:r>
              <a:rPr altLang="en-IN" lang="en-US"/>
              <a:t> </a:t>
            </a:r>
            <a:r>
              <a:rPr altLang="en-IN" lang="en-US"/>
              <a:t> </a:t>
            </a:r>
            <a:r>
              <a:rPr altLang="en-IN" lang="en-US"/>
              <a:t> </a:t>
            </a:r>
            <a:r>
              <a:rPr altLang="en-IN" lang="en-US"/>
              <a:t> </a:t>
            </a:r>
            <a:r>
              <a:rPr altLang="en-IN" lang="en-US"/>
              <a:t> </a:t>
            </a:r>
            <a:r>
              <a:rPr altLang="en-IN" lang="en-US"/>
              <a:t> </a:t>
            </a:r>
            <a:r>
              <a:rPr altLang="en-IN" lang="en-US"/>
              <a:t> </a:t>
            </a:r>
            <a:r>
              <a:rPr altLang="en-IN" lang="en-US"/>
              <a:t> </a:t>
            </a:r>
            <a:r>
              <a:rPr altLang="en-IN" lang="en-US"/>
              <a:t> </a:t>
            </a:r>
            <a:r>
              <a:rPr altLang="en-IN" lang="en-US"/>
              <a:t> </a:t>
            </a:r>
            <a:r>
              <a:rPr altLang="en-IN" lang="en-US"/>
              <a:t> </a:t>
            </a:r>
            <a:r>
              <a:rPr altLang="en-IN" lang="en-US"/>
              <a:t> </a:t>
            </a:r>
            <a:r>
              <a:rPr altLang="en-IN" lang="en-US"/>
              <a:t> </a:t>
            </a:r>
            <a:r>
              <a:rPr altLang="en-IN" lang="en-US"/>
              <a:t> </a:t>
            </a:r>
            <a:r>
              <a:rPr altLang="en-IN" lang="en-US"/>
              <a:t> </a:t>
            </a:r>
            <a:r>
              <a:rPr altLang="en-IN" lang="en-US"/>
              <a:t> </a:t>
            </a:r>
            <a:r>
              <a:rPr altLang="en-IN" lang="en-US"/>
              <a:t> </a:t>
            </a:r>
            <a:r>
              <a:rPr altLang="en-IN" lang="en-US"/>
              <a:t> </a:t>
            </a:r>
            <a:r>
              <a:rPr altLang="en-IN" lang="en-US"/>
              <a:t> </a:t>
            </a:r>
            <a:r>
              <a:rPr altLang="en-IN" lang="en-US"/>
              <a:t> </a:t>
            </a:r>
            <a:r>
              <a:rPr altLang="en-IN" lang="en-US"/>
              <a:t> </a:t>
            </a:r>
            <a:r>
              <a:rPr altLang="en-IN" lang="en-US"/>
              <a:t>u</a:t>
            </a:r>
            <a:r>
              <a:rPr altLang="en-IN" lang="en-US"/>
              <a:t>r</a:t>
            </a:r>
            <a:r>
              <a:rPr altLang="en-IN" lang="en-US"/>
              <a:t>e</a:t>
            </a:r>
            <a:r>
              <a:rPr altLang="en-IN" lang="en-US"/>
              <a:t>a</a:t>
            </a:r>
            <a:r>
              <a:rPr altLang="en-IN" lang="en-US"/>
              <a:t>,</a:t>
            </a:r>
            <a:r>
              <a:rPr altLang="en-IN" lang="en-US"/>
              <a:t> </a:t>
            </a:r>
            <a:r>
              <a:rPr altLang="en-IN" lang="en-US"/>
              <a:t>h</a:t>
            </a:r>
            <a:r>
              <a:rPr altLang="en-IN" lang="en-US"/>
              <a:t>y</a:t>
            </a:r>
            <a:r>
              <a:rPr altLang="en-IN" lang="en-US"/>
              <a:t>d</a:t>
            </a:r>
            <a:r>
              <a:rPr altLang="en-IN" lang="en-US"/>
              <a:t>r</a:t>
            </a:r>
            <a:r>
              <a:rPr altLang="en-IN" lang="en-US"/>
              <a:t>o</a:t>
            </a:r>
            <a:r>
              <a:rPr altLang="en-IN" lang="en-US"/>
              <a:t>c</a:t>
            </a:r>
            <a:r>
              <a:rPr altLang="en-IN" lang="en-US"/>
              <a:t>a</a:t>
            </a:r>
            <a:r>
              <a:rPr altLang="en-IN" lang="en-US"/>
              <a:t>r</a:t>
            </a:r>
            <a:r>
              <a:rPr altLang="en-IN" lang="en-US"/>
              <a:t>b</a:t>
            </a:r>
            <a:r>
              <a:rPr altLang="en-IN" lang="en-US"/>
              <a:t>o</a:t>
            </a:r>
            <a:r>
              <a:rPr altLang="en-IN" lang="en-US"/>
              <a:t>n</a:t>
            </a:r>
            <a:r>
              <a:rPr altLang="en-IN" lang="en-US"/>
              <a:t>s</a:t>
            </a:r>
            <a:r>
              <a:rPr altLang="en-IN" lang="en-US"/>
              <a:t>.</a:t>
            </a:r>
            <a:r>
              <a:rPr altLang="en-IN" lang="en-US"/>
              <a:t> </a:t>
            </a:r>
            <a:r>
              <a:rPr altLang="en-IN" lang="en-US"/>
              <a:t> </a:t>
            </a:r>
            <a:endParaRPr lang="en-GB"/>
          </a:p>
        </p:txBody>
      </p:sp>
      <p:pic>
        <p:nvPicPr>
          <p:cNvPr id="2097156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6084477" y="1229427"/>
            <a:ext cx="3059523" cy="4399146"/>
          </a:xfrm>
          <a:prstGeom prst="rect"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5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2" name="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en-IN" b="1" lang="en-US">
                <a:solidFill>
                  <a:srgbClr val="C00000"/>
                </a:solidFill>
              </a:rPr>
              <a:t>R</a:t>
            </a:r>
            <a:r>
              <a:rPr altLang="en-IN" b="1" lang="en-US">
                <a:solidFill>
                  <a:srgbClr val="C00000"/>
                </a:solidFill>
              </a:rPr>
              <a:t>e</a:t>
            </a:r>
            <a:r>
              <a:rPr altLang="en-IN" b="1" lang="en-US">
                <a:solidFill>
                  <a:srgbClr val="C00000"/>
                </a:solidFill>
              </a:rPr>
              <a:t>f</a:t>
            </a:r>
            <a:r>
              <a:rPr altLang="en-IN" b="1" lang="en-US">
                <a:solidFill>
                  <a:srgbClr val="C00000"/>
                </a:solidFill>
              </a:rPr>
              <a:t>e</a:t>
            </a:r>
            <a:r>
              <a:rPr altLang="en-IN" b="1" lang="en-US">
                <a:solidFill>
                  <a:srgbClr val="C00000"/>
                </a:solidFill>
              </a:rPr>
              <a:t>r</a:t>
            </a:r>
            <a:r>
              <a:rPr altLang="en-IN" b="1" lang="en-US">
                <a:solidFill>
                  <a:srgbClr val="C00000"/>
                </a:solidFill>
              </a:rPr>
              <a:t>e</a:t>
            </a:r>
            <a:r>
              <a:rPr altLang="en-IN" b="1" lang="en-US">
                <a:solidFill>
                  <a:srgbClr val="C00000"/>
                </a:solidFill>
              </a:rPr>
              <a:t>n</a:t>
            </a:r>
            <a:r>
              <a:rPr altLang="en-IN" b="1" lang="en-US">
                <a:solidFill>
                  <a:srgbClr val="C00000"/>
                </a:solidFill>
              </a:rPr>
              <a:t>c</a:t>
            </a:r>
            <a:r>
              <a:rPr altLang="en-IN" b="1" lang="en-US">
                <a:solidFill>
                  <a:srgbClr val="C00000"/>
                </a:solidFill>
              </a:rPr>
              <a:t>e</a:t>
            </a:r>
            <a:endParaRPr b="1" lang="en-GB">
              <a:solidFill>
                <a:srgbClr val="C00000"/>
              </a:solidFill>
            </a:endParaRPr>
          </a:p>
        </p:txBody>
      </p:sp>
      <p:sp>
        <p:nvSpPr>
          <p:cNvPr id="1048663" name="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altLang="en-IN" lang="en-US"/>
              <a:t>E</a:t>
            </a:r>
            <a:r>
              <a:rPr altLang="en-IN" lang="en-US"/>
              <a:t>s</a:t>
            </a:r>
            <a:r>
              <a:rPr altLang="en-IN" lang="en-US"/>
              <a:t>s</a:t>
            </a:r>
            <a:r>
              <a:rPr altLang="en-IN" lang="en-US"/>
              <a:t>e</a:t>
            </a:r>
            <a:r>
              <a:rPr altLang="en-IN" lang="en-US"/>
              <a:t>n</a:t>
            </a:r>
            <a:r>
              <a:rPr altLang="en-IN" lang="en-US"/>
              <a:t>t</a:t>
            </a:r>
            <a:r>
              <a:rPr altLang="en-IN" lang="en-US"/>
              <a:t>i</a:t>
            </a:r>
            <a:r>
              <a:rPr altLang="en-IN" lang="en-US"/>
              <a:t>a</a:t>
            </a:r>
            <a:r>
              <a:rPr altLang="en-IN" lang="en-US"/>
              <a:t>l</a:t>
            </a:r>
            <a:r>
              <a:rPr altLang="en-IN" lang="en-US"/>
              <a:t>s</a:t>
            </a:r>
            <a:r>
              <a:rPr altLang="en-IN" lang="en-US"/>
              <a:t> </a:t>
            </a:r>
            <a:r>
              <a:rPr altLang="en-IN" lang="en-US"/>
              <a:t>o</a:t>
            </a:r>
            <a:r>
              <a:rPr altLang="en-IN" lang="en-US"/>
              <a:t>f</a:t>
            </a:r>
            <a:r>
              <a:rPr altLang="en-IN" lang="en-US"/>
              <a:t> </a:t>
            </a:r>
            <a:r>
              <a:rPr altLang="en-IN" lang="en-US"/>
              <a:t>P</a:t>
            </a:r>
            <a:r>
              <a:rPr altLang="en-IN" lang="en-US"/>
              <a:t>h</a:t>
            </a:r>
            <a:r>
              <a:rPr altLang="en-IN" lang="en-US"/>
              <a:t>y</a:t>
            </a:r>
            <a:r>
              <a:rPr altLang="en-IN" lang="en-US"/>
              <a:t>s</a:t>
            </a:r>
            <a:r>
              <a:rPr altLang="en-IN" lang="en-US"/>
              <a:t>i</a:t>
            </a:r>
            <a:r>
              <a:rPr altLang="en-IN" lang="en-US"/>
              <a:t>c</a:t>
            </a:r>
            <a:r>
              <a:rPr altLang="en-IN" lang="en-US"/>
              <a:t>a</a:t>
            </a:r>
            <a:r>
              <a:rPr altLang="en-IN" lang="en-US"/>
              <a:t>l</a:t>
            </a:r>
            <a:r>
              <a:rPr altLang="en-IN" lang="en-US"/>
              <a:t> </a:t>
            </a:r>
            <a:r>
              <a:rPr altLang="en-IN" lang="en-US"/>
              <a:t>C</a:t>
            </a:r>
            <a:r>
              <a:rPr altLang="en-IN" lang="en-US"/>
              <a:t>h</a:t>
            </a:r>
            <a:r>
              <a:rPr altLang="en-IN" lang="en-US"/>
              <a:t>e</a:t>
            </a:r>
            <a:r>
              <a:rPr altLang="en-IN" lang="en-US"/>
              <a:t>m</a:t>
            </a:r>
            <a:r>
              <a:rPr altLang="en-IN" lang="en-US"/>
              <a:t>i</a:t>
            </a:r>
            <a:r>
              <a:rPr altLang="en-IN" lang="en-US"/>
              <a:t>s</a:t>
            </a:r>
            <a:r>
              <a:rPr altLang="en-IN" lang="en-US"/>
              <a:t>t</a:t>
            </a:r>
            <a:r>
              <a:rPr altLang="en-IN" lang="en-US"/>
              <a:t>r</a:t>
            </a:r>
            <a:r>
              <a:rPr altLang="en-IN" lang="en-US"/>
              <a:t>y</a:t>
            </a:r>
            <a:r>
              <a:rPr altLang="en-IN" lang="en-US"/>
              <a:t> </a:t>
            </a:r>
            <a:r>
              <a:rPr altLang="en-IN" lang="en-US"/>
              <a:t>b</a:t>
            </a:r>
            <a:r>
              <a:rPr altLang="en-IN" lang="en-US"/>
              <a:t>y</a:t>
            </a:r>
            <a:r>
              <a:rPr altLang="en-IN" lang="en-US"/>
              <a:t> </a:t>
            </a:r>
            <a:r>
              <a:rPr altLang="en-IN" lang="en-US"/>
              <a:t>A</a:t>
            </a:r>
            <a:r>
              <a:rPr altLang="en-IN" lang="en-US"/>
              <a:t>r</a:t>
            </a:r>
            <a:r>
              <a:rPr altLang="en-IN" lang="en-US"/>
              <a:t>u</a:t>
            </a:r>
            <a:r>
              <a:rPr altLang="en-IN" lang="en-US"/>
              <a:t>n</a:t>
            </a:r>
            <a:r>
              <a:rPr altLang="en-IN" lang="en-US"/>
              <a:t> </a:t>
            </a:r>
            <a:r>
              <a:rPr altLang="en-IN" lang="en-US"/>
              <a:t>B</a:t>
            </a:r>
            <a:r>
              <a:rPr altLang="en-IN" lang="en-US"/>
              <a:t>a</a:t>
            </a:r>
            <a:r>
              <a:rPr altLang="en-IN" lang="en-US"/>
              <a:t>h</a:t>
            </a:r>
            <a:r>
              <a:rPr altLang="en-IN" lang="en-US"/>
              <a:t>l</a:t>
            </a:r>
            <a:r>
              <a:rPr altLang="en-IN" lang="en-US"/>
              <a:t>,</a:t>
            </a:r>
            <a:r>
              <a:rPr altLang="en-IN" lang="en-US"/>
              <a:t> </a:t>
            </a:r>
            <a:r>
              <a:rPr altLang="en-IN" lang="en-US"/>
              <a:t>B</a:t>
            </a:r>
            <a:r>
              <a:rPr altLang="en-IN" lang="en-US"/>
              <a:t>.</a:t>
            </a:r>
            <a:r>
              <a:rPr altLang="en-IN" lang="en-US"/>
              <a:t> </a:t>
            </a:r>
            <a:r>
              <a:rPr altLang="en-IN" lang="en-US"/>
              <a:t>S</a:t>
            </a:r>
            <a:r>
              <a:rPr altLang="en-IN" lang="en-US"/>
              <a:t>.</a:t>
            </a:r>
            <a:r>
              <a:rPr altLang="en-IN" lang="en-US"/>
              <a:t> </a:t>
            </a:r>
            <a:r>
              <a:rPr altLang="en-IN" lang="en-US"/>
              <a:t>Bahl</a:t>
            </a:r>
            <a:r>
              <a:rPr altLang="en-IN" lang="en-US"/>
              <a:t> </a:t>
            </a:r>
            <a:r>
              <a:rPr altLang="en-IN" lang="en-US"/>
              <a:t>a</a:t>
            </a:r>
            <a:r>
              <a:rPr altLang="en-IN" lang="en-US"/>
              <a:t>n</a:t>
            </a:r>
            <a:r>
              <a:rPr altLang="en-IN" lang="en-US"/>
              <a:t>d</a:t>
            </a:r>
            <a:r>
              <a:rPr altLang="en-IN" lang="en-US"/>
              <a:t> </a:t>
            </a:r>
            <a:r>
              <a:rPr altLang="en-IN" lang="en-US"/>
              <a:t>G</a:t>
            </a:r>
            <a:r>
              <a:rPr altLang="en-IN" lang="en-US"/>
              <a:t>.</a:t>
            </a:r>
            <a:r>
              <a:rPr altLang="en-IN" lang="en-US"/>
              <a:t> </a:t>
            </a:r>
            <a:r>
              <a:rPr altLang="en-IN" lang="en-US"/>
              <a:t>D</a:t>
            </a:r>
            <a:r>
              <a:rPr altLang="en-IN" lang="en-US"/>
              <a:t>.</a:t>
            </a:r>
            <a:r>
              <a:rPr altLang="en-IN" lang="en-US"/>
              <a:t> </a:t>
            </a:r>
            <a:r>
              <a:rPr altLang="en-IN" lang="en-US"/>
              <a:t>T</a:t>
            </a:r>
            <a:r>
              <a:rPr altLang="en-IN" lang="en-US"/>
              <a:t>u</a:t>
            </a:r>
            <a:r>
              <a:rPr altLang="en-IN" lang="en-US"/>
              <a:t>l</a:t>
            </a:r>
            <a:r>
              <a:rPr altLang="en-IN" lang="en-US"/>
              <a:t>i</a:t>
            </a:r>
            <a:r>
              <a:rPr altLang="en-IN" lang="en-US"/>
              <a:t>,</a:t>
            </a:r>
            <a:r>
              <a:rPr altLang="en-IN" lang="en-US"/>
              <a:t> </a:t>
            </a:r>
            <a:r>
              <a:rPr altLang="en-IN" lang="en-US"/>
              <a:t>S</a:t>
            </a:r>
            <a:r>
              <a:rPr altLang="en-IN" lang="en-US"/>
              <a:t>.</a:t>
            </a:r>
            <a:r>
              <a:rPr altLang="en-IN" lang="en-US"/>
              <a:t> </a:t>
            </a:r>
            <a:r>
              <a:rPr altLang="en-IN" lang="en-US"/>
              <a:t>Chand </a:t>
            </a:r>
            <a:r>
              <a:rPr altLang="en-IN" lang="en-US"/>
              <a:t>Publications</a:t>
            </a:r>
            <a:r>
              <a:rPr altLang="en-IN" lang="en-US"/>
              <a:t>.</a:t>
            </a:r>
            <a:endParaRPr lang="en-GB"/>
          </a:p>
          <a:p>
            <a:endParaRPr lang="en-GB"/>
          </a:p>
          <a:p>
            <a:r>
              <a:rPr altLang="en-IN" lang="en-US"/>
              <a:t>P</a:t>
            </a:r>
            <a:r>
              <a:rPr altLang="en-IN" lang="en-US"/>
              <a:t>h</a:t>
            </a:r>
            <a:r>
              <a:rPr altLang="en-IN" lang="en-US"/>
              <a:t>y</a:t>
            </a:r>
            <a:r>
              <a:rPr altLang="en-IN" lang="en-US"/>
              <a:t>s</a:t>
            </a:r>
            <a:r>
              <a:rPr altLang="en-IN" lang="en-US"/>
              <a:t>i</a:t>
            </a:r>
            <a:r>
              <a:rPr altLang="en-IN" lang="en-US"/>
              <a:t>c</a:t>
            </a:r>
            <a:r>
              <a:rPr altLang="en-IN" lang="en-US"/>
              <a:t>a</a:t>
            </a:r>
            <a:r>
              <a:rPr altLang="en-IN" lang="en-US"/>
              <a:t>l</a:t>
            </a:r>
            <a:r>
              <a:rPr altLang="en-IN" lang="en-US"/>
              <a:t> </a:t>
            </a:r>
            <a:r>
              <a:rPr altLang="en-IN" lang="en-US"/>
              <a:t>C</a:t>
            </a:r>
            <a:r>
              <a:rPr altLang="en-IN" lang="en-US"/>
              <a:t>h</a:t>
            </a:r>
            <a:r>
              <a:rPr altLang="en-IN" lang="en-US"/>
              <a:t>e</a:t>
            </a:r>
            <a:r>
              <a:rPr altLang="en-IN" lang="en-US"/>
              <a:t>m</a:t>
            </a:r>
            <a:r>
              <a:rPr altLang="en-IN" lang="en-US"/>
              <a:t>i</a:t>
            </a:r>
            <a:r>
              <a:rPr altLang="en-IN" lang="en-US"/>
              <a:t>s</a:t>
            </a:r>
            <a:r>
              <a:rPr altLang="en-IN" lang="en-US"/>
              <a:t>t</a:t>
            </a:r>
            <a:r>
              <a:rPr altLang="en-IN" lang="en-US"/>
              <a:t>r</a:t>
            </a:r>
            <a:r>
              <a:rPr altLang="en-IN" lang="en-US"/>
              <a:t>y</a:t>
            </a:r>
            <a:r>
              <a:rPr altLang="en-IN" lang="en-US"/>
              <a:t>,</a:t>
            </a:r>
            <a:r>
              <a:rPr altLang="en-IN" lang="en-US"/>
              <a:t> </a:t>
            </a:r>
            <a:r>
              <a:rPr altLang="en-IN" lang="en-US"/>
              <a:t>F</a:t>
            </a:r>
            <a:r>
              <a:rPr altLang="en-IN" lang="en-US"/>
              <a:t>.</a:t>
            </a:r>
            <a:r>
              <a:rPr altLang="en-IN" lang="en-US"/>
              <a:t> </a:t>
            </a:r>
            <a:r>
              <a:rPr altLang="en-IN" lang="en-US"/>
              <a:t>Y</a:t>
            </a:r>
            <a:r>
              <a:rPr altLang="en-IN" lang="en-US"/>
              <a:t>.</a:t>
            </a:r>
            <a:r>
              <a:rPr altLang="en-IN" lang="en-US"/>
              <a:t> </a:t>
            </a:r>
            <a:r>
              <a:rPr altLang="en-IN" lang="en-US"/>
              <a:t>B</a:t>
            </a:r>
            <a:r>
              <a:rPr altLang="en-IN" lang="en-US"/>
              <a:t>.</a:t>
            </a:r>
            <a:r>
              <a:rPr altLang="en-IN" lang="en-US"/>
              <a:t> </a:t>
            </a:r>
            <a:r>
              <a:rPr altLang="en-IN" lang="en-US"/>
              <a:t>S</a:t>
            </a:r>
            <a:r>
              <a:rPr altLang="en-IN" lang="en-US"/>
              <a:t>c</a:t>
            </a:r>
            <a:r>
              <a:rPr altLang="en-IN" lang="en-US"/>
              <a:t>.</a:t>
            </a:r>
            <a:r>
              <a:rPr altLang="en-IN" lang="en-US"/>
              <a:t> </a:t>
            </a:r>
            <a:r>
              <a:rPr altLang="en-IN" lang="en-US"/>
              <a:t>(</a:t>
            </a:r>
            <a:r>
              <a:rPr altLang="en-IN" lang="en-US"/>
              <a:t>S</a:t>
            </a:r>
            <a:r>
              <a:rPr altLang="en-IN" lang="en-US"/>
              <a:t>e</a:t>
            </a:r>
            <a:r>
              <a:rPr altLang="en-IN" lang="en-US"/>
              <a:t>m</a:t>
            </a:r>
            <a:r>
              <a:rPr altLang="en-IN" lang="en-US"/>
              <a:t>e</a:t>
            </a:r>
            <a:r>
              <a:rPr altLang="en-IN" lang="en-US"/>
              <a:t>s</a:t>
            </a:r>
            <a:r>
              <a:rPr altLang="en-IN" lang="en-US"/>
              <a:t>t</a:t>
            </a:r>
            <a:r>
              <a:rPr altLang="en-IN" lang="en-US"/>
              <a:t>e</a:t>
            </a:r>
            <a:r>
              <a:rPr altLang="en-IN" lang="en-US"/>
              <a:t>r</a:t>
            </a:r>
            <a:r>
              <a:rPr altLang="en-IN" lang="en-US"/>
              <a:t>-</a:t>
            </a:r>
            <a:r>
              <a:rPr altLang="en-IN" lang="en-US"/>
              <a:t> </a:t>
            </a:r>
            <a:r>
              <a:rPr altLang="en-IN" lang="en-US"/>
              <a:t>I</a:t>
            </a:r>
            <a:r>
              <a:rPr altLang="en-IN" lang="en-US"/>
              <a:t>)</a:t>
            </a:r>
            <a:r>
              <a:rPr altLang="en-IN" lang="en-US"/>
              <a:t>,</a:t>
            </a:r>
            <a:r>
              <a:rPr altLang="en-IN" lang="en-US"/>
              <a:t> </a:t>
            </a:r>
            <a:r>
              <a:rPr altLang="en-IN" lang="en-US"/>
              <a:t>M</a:t>
            </a:r>
            <a:r>
              <a:rPr altLang="en-IN" lang="en-US"/>
              <a:t>a</a:t>
            </a:r>
            <a:r>
              <a:rPr altLang="en-IN" lang="en-US"/>
              <a:t>n</a:t>
            </a:r>
            <a:r>
              <a:rPr altLang="en-IN" lang="en-US"/>
              <a:t>a</a:t>
            </a:r>
            <a:r>
              <a:rPr altLang="en-IN" lang="en-US"/>
              <a:t>l</a:t>
            </a:r>
            <a:r>
              <a:rPr altLang="en-IN" lang="en-US"/>
              <a:t>i</a:t>
            </a:r>
            <a:r>
              <a:rPr altLang="en-IN" lang="en-US"/>
              <a:t> </a:t>
            </a:r>
            <a:r>
              <a:rPr altLang="en-IN" lang="en-US"/>
              <a:t>P</a:t>
            </a:r>
            <a:r>
              <a:rPr altLang="en-IN" lang="en-US"/>
              <a:t>r</a:t>
            </a:r>
            <a:r>
              <a:rPr altLang="en-IN" lang="en-US"/>
              <a:t>a</a:t>
            </a:r>
            <a:r>
              <a:rPr altLang="en-IN" lang="en-US"/>
              <a:t>k</a:t>
            </a:r>
            <a:r>
              <a:rPr altLang="en-IN" lang="en-US"/>
              <a:t>a</a:t>
            </a:r>
            <a:r>
              <a:rPr altLang="en-IN" lang="en-US"/>
              <a:t>s</a:t>
            </a:r>
            <a:r>
              <a:rPr altLang="en-IN" lang="en-US"/>
              <a:t>h</a:t>
            </a:r>
            <a:r>
              <a:rPr altLang="en-IN" lang="en-US"/>
              <a:t>a</a:t>
            </a:r>
            <a:r>
              <a:rPr altLang="en-IN" lang="en-US"/>
              <a:t>n</a:t>
            </a:r>
            <a:r>
              <a:rPr altLang="en-IN" lang="en-US"/>
              <a:t>,</a:t>
            </a:r>
            <a:r>
              <a:rPr altLang="en-IN" lang="en-US"/>
              <a:t> </a:t>
            </a:r>
            <a:r>
              <a:rPr altLang="en-IN" lang="en-US"/>
              <a:t>P</a:t>
            </a:r>
            <a:r>
              <a:rPr altLang="en-IN" lang="en-US"/>
              <a:t>u</a:t>
            </a:r>
            <a:r>
              <a:rPr altLang="en-IN" lang="en-US"/>
              <a:t>n</a:t>
            </a:r>
            <a:r>
              <a:rPr altLang="en-IN" lang="en-US"/>
              <a:t>e</a:t>
            </a:r>
            <a:r>
              <a:rPr altLang="en-IN" lang="en-US"/>
              <a:t> </a:t>
            </a:r>
            <a:r>
              <a:rPr altLang="en-IN" lang="en-US"/>
              <a:t> </a:t>
            </a:r>
            <a:r>
              <a:rPr altLang="en-IN" lang="en-US"/>
              <a:t> </a:t>
            </a:r>
            <a:endParaRPr lang="en-GB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5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4" name="Title 1"/>
          <p:cNvSpPr>
            <a:spLocks noGrp="1"/>
          </p:cNvSpPr>
          <p:nvPr>
            <p:ph type="ctrTitle"/>
          </p:nvPr>
        </p:nvSpPr>
        <p:spPr>
          <a:xfrm>
            <a:off x="685799" y="1884077"/>
            <a:ext cx="7772400" cy="2387600"/>
          </a:xfrm>
        </p:spPr>
        <p:txBody>
          <a:bodyPr>
            <a:noAutofit/>
          </a:bodyPr>
          <a:p>
            <a:r>
              <a:rPr altLang="en-IN" sz="2900" lang="en-US">
                <a:solidFill>
                  <a:srgbClr val="800000"/>
                </a:solidFill>
              </a:rPr>
              <a:t>S</a:t>
            </a:r>
            <a:r>
              <a:rPr altLang="en-IN" sz="2900" lang="en-US">
                <a:solidFill>
                  <a:srgbClr val="800000"/>
                </a:solidFill>
              </a:rPr>
              <a:t>a</a:t>
            </a:r>
            <a:r>
              <a:rPr altLang="en-IN" sz="2900" lang="en-US">
                <a:solidFill>
                  <a:srgbClr val="800000"/>
                </a:solidFill>
              </a:rPr>
              <a:t>v</a:t>
            </a:r>
            <a:r>
              <a:rPr altLang="en-IN" sz="2900" lang="en-US">
                <a:solidFill>
                  <a:srgbClr val="800000"/>
                </a:solidFill>
              </a:rPr>
              <a:t>i</a:t>
            </a:r>
            <a:r>
              <a:rPr altLang="en-IN" sz="2900" lang="en-US">
                <a:solidFill>
                  <a:srgbClr val="800000"/>
                </a:solidFill>
              </a:rPr>
              <a:t>t</a:t>
            </a:r>
            <a:r>
              <a:rPr altLang="en-IN" sz="2900" lang="en-US">
                <a:solidFill>
                  <a:srgbClr val="800000"/>
                </a:solidFill>
              </a:rPr>
              <a:t>r</a:t>
            </a:r>
            <a:r>
              <a:rPr altLang="en-IN" sz="2900" lang="en-US">
                <a:solidFill>
                  <a:srgbClr val="800000"/>
                </a:solidFill>
              </a:rPr>
              <a:t>i</a:t>
            </a:r>
            <a:r>
              <a:rPr altLang="en-IN" sz="2900" lang="en-US">
                <a:solidFill>
                  <a:srgbClr val="800000"/>
                </a:solidFill>
              </a:rPr>
              <a:t>b</a:t>
            </a:r>
            <a:r>
              <a:rPr altLang="en-IN" sz="2900" lang="en-US">
                <a:solidFill>
                  <a:srgbClr val="800000"/>
                </a:solidFill>
              </a:rPr>
              <a:t>a</a:t>
            </a:r>
            <a:r>
              <a:rPr altLang="en-IN" sz="2900" lang="en-US">
                <a:solidFill>
                  <a:srgbClr val="800000"/>
                </a:solidFill>
              </a:rPr>
              <a:t>i</a:t>
            </a:r>
            <a:r>
              <a:rPr altLang="en-IN" sz="2900" lang="en-US">
                <a:solidFill>
                  <a:srgbClr val="800000"/>
                </a:solidFill>
              </a:rPr>
              <a:t> </a:t>
            </a:r>
            <a:r>
              <a:rPr altLang="en-IN" sz="2900" lang="en-US">
                <a:solidFill>
                  <a:srgbClr val="800000"/>
                </a:solidFill>
              </a:rPr>
              <a:t>P</a:t>
            </a:r>
            <a:r>
              <a:rPr altLang="en-IN" sz="2900" lang="en-US">
                <a:solidFill>
                  <a:srgbClr val="800000"/>
                </a:solidFill>
              </a:rPr>
              <a:t>h</a:t>
            </a:r>
            <a:r>
              <a:rPr altLang="en-IN" sz="2900" lang="en-US">
                <a:solidFill>
                  <a:srgbClr val="800000"/>
                </a:solidFill>
              </a:rPr>
              <a:t>u</a:t>
            </a:r>
            <a:r>
              <a:rPr altLang="en-IN" sz="2900" lang="en-US">
                <a:solidFill>
                  <a:srgbClr val="800000"/>
                </a:solidFill>
              </a:rPr>
              <a:t>l</a:t>
            </a:r>
            <a:r>
              <a:rPr altLang="en-IN" sz="2900" lang="en-US">
                <a:solidFill>
                  <a:srgbClr val="800000"/>
                </a:solidFill>
              </a:rPr>
              <a:t>e</a:t>
            </a:r>
            <a:r>
              <a:rPr altLang="en-IN" sz="2900" lang="en-US">
                <a:solidFill>
                  <a:srgbClr val="800000"/>
                </a:solidFill>
              </a:rPr>
              <a:t> </a:t>
            </a:r>
            <a:r>
              <a:rPr altLang="en-IN" sz="2900" lang="en-US">
                <a:solidFill>
                  <a:srgbClr val="800000"/>
                </a:solidFill>
              </a:rPr>
              <a:t>P</a:t>
            </a:r>
            <a:r>
              <a:rPr altLang="en-IN" sz="2900" lang="en-US">
                <a:solidFill>
                  <a:srgbClr val="800000"/>
                </a:solidFill>
              </a:rPr>
              <a:t>u</a:t>
            </a:r>
            <a:r>
              <a:rPr altLang="en-IN" sz="2900" lang="en-US">
                <a:solidFill>
                  <a:srgbClr val="800000"/>
                </a:solidFill>
              </a:rPr>
              <a:t>n</a:t>
            </a:r>
            <a:r>
              <a:rPr altLang="en-IN" sz="2900" lang="en-US">
                <a:solidFill>
                  <a:srgbClr val="800000"/>
                </a:solidFill>
              </a:rPr>
              <a:t>e</a:t>
            </a:r>
            <a:r>
              <a:rPr altLang="en-IN" sz="2900" lang="en-US">
                <a:solidFill>
                  <a:srgbClr val="800000"/>
                </a:solidFill>
              </a:rPr>
              <a:t> </a:t>
            </a:r>
            <a:r>
              <a:rPr altLang="en-IN" sz="2900" lang="en-US">
                <a:solidFill>
                  <a:srgbClr val="800000"/>
                </a:solidFill>
              </a:rPr>
              <a:t>U</a:t>
            </a:r>
            <a:r>
              <a:rPr altLang="en-IN" sz="2900" lang="en-US">
                <a:solidFill>
                  <a:srgbClr val="800000"/>
                </a:solidFill>
              </a:rPr>
              <a:t>n</a:t>
            </a:r>
            <a:r>
              <a:rPr altLang="en-IN" sz="2900" lang="en-US">
                <a:solidFill>
                  <a:srgbClr val="800000"/>
                </a:solidFill>
              </a:rPr>
              <a:t>i</a:t>
            </a:r>
            <a:r>
              <a:rPr altLang="en-IN" sz="2900" lang="en-US">
                <a:solidFill>
                  <a:srgbClr val="800000"/>
                </a:solidFill>
              </a:rPr>
              <a:t>v</a:t>
            </a:r>
            <a:r>
              <a:rPr altLang="en-IN" sz="2900" lang="en-US">
                <a:solidFill>
                  <a:srgbClr val="800000"/>
                </a:solidFill>
              </a:rPr>
              <a:t>e</a:t>
            </a:r>
            <a:r>
              <a:rPr altLang="en-IN" sz="2900" lang="en-US">
                <a:solidFill>
                  <a:srgbClr val="800000"/>
                </a:solidFill>
              </a:rPr>
              <a:t>r</a:t>
            </a:r>
            <a:r>
              <a:rPr altLang="en-IN" sz="2900" lang="en-US">
                <a:solidFill>
                  <a:srgbClr val="800000"/>
                </a:solidFill>
              </a:rPr>
              <a:t>sity</a:t>
            </a:r>
            <a:br>
              <a:rPr altLang="en-IN" sz="2900" lang="en-US">
                <a:solidFill>
                  <a:srgbClr val="800000"/>
                </a:solidFill>
              </a:rPr>
            </a:br>
            <a:br>
              <a:rPr altLang="en-IN" sz="2900" lang="en-US"/>
            </a:br>
            <a:r>
              <a:rPr altLang="en-IN" sz="2900" lang="en-US"/>
              <a:t>F</a:t>
            </a:r>
            <a:r>
              <a:rPr altLang="en-IN" sz="2900" lang="en-US"/>
              <a:t>.</a:t>
            </a:r>
            <a:r>
              <a:rPr altLang="en-IN" sz="2900" lang="en-US"/>
              <a:t> </a:t>
            </a:r>
            <a:r>
              <a:rPr altLang="en-IN" sz="2900" lang="en-US"/>
              <a:t>Y</a:t>
            </a:r>
            <a:r>
              <a:rPr altLang="en-IN" sz="2900" lang="en-US"/>
              <a:t>.</a:t>
            </a:r>
            <a:r>
              <a:rPr altLang="en-IN" sz="2900" lang="en-US"/>
              <a:t> </a:t>
            </a:r>
            <a:r>
              <a:rPr altLang="en-IN" sz="2900" lang="en-US"/>
              <a:t>B</a:t>
            </a:r>
            <a:r>
              <a:rPr altLang="en-IN" sz="2900" lang="en-US"/>
              <a:t>.</a:t>
            </a:r>
            <a:r>
              <a:rPr altLang="en-IN" sz="2900" lang="en-US"/>
              <a:t> </a:t>
            </a:r>
            <a:r>
              <a:rPr altLang="en-IN" sz="2900" lang="en-US"/>
              <a:t>S</a:t>
            </a:r>
            <a:r>
              <a:rPr altLang="en-IN" sz="2900" lang="en-US"/>
              <a:t>c</a:t>
            </a:r>
            <a:r>
              <a:rPr altLang="en-IN" sz="2900" lang="en-US"/>
              <a:t>.</a:t>
            </a:r>
            <a:r>
              <a:rPr altLang="en-IN" sz="2900" lang="en-US"/>
              <a:t> </a:t>
            </a:r>
            <a:r>
              <a:rPr altLang="en-IN" sz="2900" lang="en-US"/>
              <a:t>(</a:t>
            </a:r>
            <a:r>
              <a:rPr altLang="en-IN" sz="2900" lang="en-US"/>
              <a:t>Semester</a:t>
            </a:r>
            <a:r>
              <a:rPr altLang="en-IN" sz="2900" lang="en-US"/>
              <a:t>-</a:t>
            </a:r>
            <a:r>
              <a:rPr altLang="en-IN" sz="2900" lang="en-US"/>
              <a:t> </a:t>
            </a:r>
            <a:r>
              <a:rPr altLang="en-IN" sz="2900" lang="en-US"/>
              <a:t>I</a:t>
            </a:r>
            <a:r>
              <a:rPr altLang="en-IN" sz="2900" lang="en-US"/>
              <a:t>)</a:t>
            </a:r>
            <a:br>
              <a:rPr altLang="en-IN" sz="2900" lang="en-US"/>
            </a:br>
            <a:r>
              <a:rPr altLang="en-IN" sz="2900" lang="en-US"/>
              <a:t>C</a:t>
            </a:r>
            <a:r>
              <a:rPr altLang="en-IN" sz="2900" lang="en-US"/>
              <a:t>H</a:t>
            </a:r>
            <a:r>
              <a:rPr altLang="en-IN" sz="2900" lang="en-US"/>
              <a:t>-</a:t>
            </a:r>
            <a:r>
              <a:rPr altLang="en-IN" sz="2900" lang="en-US"/>
              <a:t> </a:t>
            </a:r>
            <a:r>
              <a:rPr altLang="en-IN" sz="2900" lang="en-US"/>
              <a:t>1</a:t>
            </a:r>
            <a:r>
              <a:rPr altLang="en-IN" sz="2900" lang="en-US"/>
              <a:t>0</a:t>
            </a:r>
            <a:r>
              <a:rPr altLang="en-IN" sz="2900" lang="en-US"/>
              <a:t>1</a:t>
            </a:r>
            <a:r>
              <a:rPr altLang="en-IN" sz="2900" lang="en-US"/>
              <a:t>:</a:t>
            </a:r>
            <a:r>
              <a:rPr altLang="en-IN" sz="2900" lang="en-US"/>
              <a:t> </a:t>
            </a:r>
            <a:r>
              <a:rPr altLang="en-IN" sz="2900" lang="en-US"/>
              <a:t>P</a:t>
            </a:r>
            <a:r>
              <a:rPr altLang="en-IN" sz="2900" lang="en-US"/>
              <a:t>h</a:t>
            </a:r>
            <a:r>
              <a:rPr altLang="en-IN" sz="2900" lang="en-US"/>
              <a:t>y</a:t>
            </a:r>
            <a:r>
              <a:rPr altLang="en-IN" sz="2900" lang="en-US"/>
              <a:t>s</a:t>
            </a:r>
            <a:r>
              <a:rPr altLang="en-IN" sz="2900" lang="en-US"/>
              <a:t>i</a:t>
            </a:r>
            <a:r>
              <a:rPr altLang="en-IN" sz="2900" lang="en-US"/>
              <a:t>c</a:t>
            </a:r>
            <a:r>
              <a:rPr altLang="en-IN" sz="2900" lang="en-US"/>
              <a:t>a</a:t>
            </a:r>
            <a:r>
              <a:rPr altLang="en-IN" sz="2900" lang="en-US"/>
              <a:t>l</a:t>
            </a:r>
            <a:r>
              <a:rPr altLang="en-IN" sz="2900" lang="en-US"/>
              <a:t> </a:t>
            </a:r>
            <a:r>
              <a:rPr altLang="en-IN" sz="2900" lang="en-US"/>
              <a:t>C</a:t>
            </a:r>
            <a:r>
              <a:rPr altLang="en-IN" sz="2900" lang="en-US"/>
              <a:t>h</a:t>
            </a:r>
            <a:r>
              <a:rPr altLang="en-IN" sz="2900" lang="en-US"/>
              <a:t>e</a:t>
            </a:r>
            <a:r>
              <a:rPr altLang="en-IN" sz="2900" lang="en-US"/>
              <a:t>m</a:t>
            </a:r>
            <a:r>
              <a:rPr altLang="en-IN" sz="2900" lang="en-US"/>
              <a:t>i</a:t>
            </a:r>
            <a:r>
              <a:rPr altLang="en-IN" sz="2900" lang="en-US"/>
              <a:t>s</a:t>
            </a:r>
            <a:r>
              <a:rPr altLang="en-IN" sz="2900" lang="en-US"/>
              <a:t>t</a:t>
            </a:r>
            <a:r>
              <a:rPr altLang="en-IN" sz="2900" lang="en-US"/>
              <a:t>r</a:t>
            </a:r>
            <a:r>
              <a:rPr altLang="en-IN" sz="2900" lang="en-US"/>
              <a:t>y</a:t>
            </a:r>
            <a:br>
              <a:rPr altLang="en-IN" sz="2900" lang="en-US"/>
            </a:br>
            <a:br>
              <a:rPr altLang="en-IN" sz="2900" lang="en-US"/>
            </a:br>
            <a:r>
              <a:rPr altLang="en-IN" sz="2900" lang="en-US">
                <a:solidFill>
                  <a:srgbClr val="0000FF"/>
                </a:solidFill>
              </a:rPr>
              <a:t>C</a:t>
            </a:r>
            <a:r>
              <a:rPr altLang="en-IN" sz="2900" lang="en-US">
                <a:solidFill>
                  <a:srgbClr val="0000FF"/>
                </a:solidFill>
              </a:rPr>
              <a:t>h</a:t>
            </a:r>
            <a:r>
              <a:rPr altLang="en-IN" sz="2900" lang="en-US">
                <a:solidFill>
                  <a:srgbClr val="0000FF"/>
                </a:solidFill>
              </a:rPr>
              <a:t>a</a:t>
            </a:r>
            <a:r>
              <a:rPr altLang="en-IN" sz="2900" lang="en-US">
                <a:solidFill>
                  <a:srgbClr val="0000FF"/>
                </a:solidFill>
              </a:rPr>
              <a:t>p</a:t>
            </a:r>
            <a:r>
              <a:rPr altLang="en-IN" sz="2900" lang="en-US">
                <a:solidFill>
                  <a:srgbClr val="0000FF"/>
                </a:solidFill>
              </a:rPr>
              <a:t>t</a:t>
            </a:r>
            <a:r>
              <a:rPr altLang="en-IN" sz="2900" lang="en-US">
                <a:solidFill>
                  <a:srgbClr val="0000FF"/>
                </a:solidFill>
              </a:rPr>
              <a:t>e</a:t>
            </a:r>
            <a:r>
              <a:rPr altLang="en-IN" sz="2900" lang="en-US">
                <a:solidFill>
                  <a:srgbClr val="0000FF"/>
                </a:solidFill>
              </a:rPr>
              <a:t>r</a:t>
            </a:r>
            <a:r>
              <a:rPr altLang="en-IN" sz="2900" lang="en-US">
                <a:solidFill>
                  <a:srgbClr val="0000FF"/>
                </a:solidFill>
              </a:rPr>
              <a:t> </a:t>
            </a:r>
            <a:r>
              <a:rPr altLang="en-IN" sz="2900" lang="en-US">
                <a:solidFill>
                  <a:srgbClr val="0000FF"/>
                </a:solidFill>
              </a:rPr>
              <a:t>3</a:t>
            </a:r>
            <a:r>
              <a:rPr altLang="en-IN" sz="2900" lang="en-US">
                <a:solidFill>
                  <a:srgbClr val="0000FF"/>
                </a:solidFill>
              </a:rPr>
              <a:t>:</a:t>
            </a:r>
            <a:r>
              <a:rPr altLang="en-IN" sz="2900" lang="en-US">
                <a:solidFill>
                  <a:srgbClr val="0000FF"/>
                </a:solidFill>
              </a:rPr>
              <a:t> </a:t>
            </a:r>
            <a:r>
              <a:rPr altLang="en-IN" sz="2900" lang="en-US">
                <a:solidFill>
                  <a:srgbClr val="0000FF"/>
                </a:solidFill>
              </a:rPr>
              <a:t>I</a:t>
            </a:r>
            <a:r>
              <a:rPr altLang="en-IN" sz="2900" lang="en-US">
                <a:solidFill>
                  <a:srgbClr val="0000FF"/>
                </a:solidFill>
              </a:rPr>
              <a:t>o</a:t>
            </a:r>
            <a:r>
              <a:rPr altLang="en-IN" sz="2900" lang="en-US">
                <a:solidFill>
                  <a:srgbClr val="0000FF"/>
                </a:solidFill>
              </a:rPr>
              <a:t>n</a:t>
            </a:r>
            <a:r>
              <a:rPr altLang="en-IN" sz="2900" lang="en-US">
                <a:solidFill>
                  <a:srgbClr val="0000FF"/>
                </a:solidFill>
              </a:rPr>
              <a:t>i</a:t>
            </a:r>
            <a:r>
              <a:rPr altLang="en-IN" sz="2900" lang="en-US">
                <a:solidFill>
                  <a:srgbClr val="0000FF"/>
                </a:solidFill>
              </a:rPr>
              <a:t>c</a:t>
            </a:r>
            <a:r>
              <a:rPr altLang="en-IN" sz="2900" lang="en-US">
                <a:solidFill>
                  <a:srgbClr val="0000FF"/>
                </a:solidFill>
              </a:rPr>
              <a:t> </a:t>
            </a:r>
            <a:r>
              <a:rPr altLang="en-IN" sz="2900" lang="en-US">
                <a:solidFill>
                  <a:srgbClr val="0000FF"/>
                </a:solidFill>
              </a:rPr>
              <a:t>Equilibria</a:t>
            </a:r>
            <a:br>
              <a:rPr altLang="en-IN" sz="2900" lang="en-US">
                <a:solidFill>
                  <a:srgbClr val="0000FF"/>
                </a:solidFill>
              </a:rPr>
            </a:br>
            <a:r>
              <a:rPr altLang="en-IN" b="1" sz="2900" lang="en-US">
                <a:solidFill>
                  <a:srgbClr val="008000"/>
                </a:solidFill>
              </a:rPr>
              <a:t>L</a:t>
            </a:r>
            <a:r>
              <a:rPr altLang="en-IN" b="1" sz="2900" lang="en-US">
                <a:solidFill>
                  <a:srgbClr val="008000"/>
                </a:solidFill>
              </a:rPr>
              <a:t>e</a:t>
            </a:r>
            <a:r>
              <a:rPr altLang="en-IN" b="1" sz="2900" lang="en-US">
                <a:solidFill>
                  <a:srgbClr val="008000"/>
                </a:solidFill>
              </a:rPr>
              <a:t>c</a:t>
            </a:r>
            <a:r>
              <a:rPr altLang="en-IN" b="1" sz="2900" lang="en-US">
                <a:solidFill>
                  <a:srgbClr val="008000"/>
                </a:solidFill>
              </a:rPr>
              <a:t>t</a:t>
            </a:r>
            <a:r>
              <a:rPr altLang="en-IN" b="1" sz="2900" lang="en-US">
                <a:solidFill>
                  <a:srgbClr val="008000"/>
                </a:solidFill>
              </a:rPr>
              <a:t>u</a:t>
            </a:r>
            <a:r>
              <a:rPr altLang="en-IN" b="1" sz="2900" lang="en-US">
                <a:solidFill>
                  <a:srgbClr val="008000"/>
                </a:solidFill>
              </a:rPr>
              <a:t>r</a:t>
            </a:r>
            <a:r>
              <a:rPr altLang="en-IN" b="1" sz="2900" lang="en-US">
                <a:solidFill>
                  <a:srgbClr val="008000"/>
                </a:solidFill>
              </a:rPr>
              <a:t>e</a:t>
            </a:r>
            <a:r>
              <a:rPr altLang="en-IN" b="1" sz="2900" lang="en-US">
                <a:solidFill>
                  <a:srgbClr val="008000"/>
                </a:solidFill>
              </a:rPr>
              <a:t>:</a:t>
            </a:r>
            <a:r>
              <a:rPr altLang="en-IN" b="1" sz="2900" lang="en-US">
                <a:solidFill>
                  <a:srgbClr val="008000"/>
                </a:solidFill>
              </a:rPr>
              <a:t> </a:t>
            </a:r>
            <a:r>
              <a:rPr altLang="en-IN" b="1" sz="2900" lang="en-US">
                <a:solidFill>
                  <a:srgbClr val="008000"/>
                </a:solidFill>
              </a:rPr>
              <a:t>5</a:t>
            </a:r>
            <a:br>
              <a:rPr altLang="en-IN" b="1" sz="2900" lang="en-US">
                <a:solidFill>
                  <a:srgbClr val="008000"/>
                </a:solidFill>
              </a:rPr>
            </a:br>
            <a:r>
              <a:rPr altLang="en-IN" sz="2900" lang="en-US"/>
              <a:t> </a:t>
            </a:r>
            <a:endParaRPr altLang="zh-CN" sz="2900" lang="en-US"/>
          </a:p>
        </p:txBody>
      </p:sp>
      <p:sp>
        <p:nvSpPr>
          <p:cNvPr id="1048665" name="Subtitle 2"/>
          <p:cNvSpPr>
            <a:spLocks noGrp="1"/>
          </p:cNvSpPr>
          <p:nvPr>
            <p:ph type="subTitle" idx="1"/>
          </p:nvPr>
        </p:nvSpPr>
        <p:spPr>
          <a:xfrm>
            <a:off x="1143000" y="4501314"/>
            <a:ext cx="6858000" cy="1655762"/>
          </a:xfrm>
        </p:spPr>
        <p:txBody>
          <a:bodyPr>
            <a:normAutofit fontScale="77054" lnSpcReduction="20000"/>
          </a:bodyPr>
          <a:p>
            <a:pPr algn="l"/>
            <a:r>
              <a:rPr altLang="en-IN" lang="en-US"/>
              <a:t>-</a:t>
            </a:r>
            <a:r>
              <a:rPr altLang="en-IN" lang="en-US"/>
              <a:t> </a:t>
            </a:r>
            <a:r>
              <a:rPr altLang="en-IN" lang="en-US"/>
              <a:t>S</a:t>
            </a:r>
            <a:r>
              <a:rPr altLang="en-IN" lang="en-US"/>
              <a:t>a</a:t>
            </a:r>
            <a:r>
              <a:rPr altLang="en-IN" lang="en-US"/>
              <a:t>n</a:t>
            </a:r>
            <a:r>
              <a:rPr altLang="en-IN" lang="en-US"/>
              <a:t>d</a:t>
            </a:r>
            <a:r>
              <a:rPr altLang="en-IN" lang="en-US"/>
              <a:t>e</a:t>
            </a:r>
            <a:r>
              <a:rPr altLang="en-IN" lang="en-US"/>
              <a:t>s</a:t>
            </a:r>
            <a:r>
              <a:rPr altLang="en-IN" lang="en-US"/>
              <a:t>h</a:t>
            </a:r>
            <a:r>
              <a:rPr altLang="en-IN" lang="en-US"/>
              <a:t> </a:t>
            </a:r>
            <a:r>
              <a:rPr altLang="en-IN" lang="en-US"/>
              <a:t>D</a:t>
            </a:r>
            <a:r>
              <a:rPr altLang="en-IN" lang="en-US"/>
              <a:t>a</a:t>
            </a:r>
            <a:r>
              <a:rPr altLang="en-IN" lang="en-US"/>
              <a:t>s</a:t>
            </a:r>
            <a:r>
              <a:rPr altLang="en-IN" lang="en-US"/>
              <a:t>h</a:t>
            </a:r>
            <a:r>
              <a:rPr altLang="en-IN" lang="en-US"/>
              <a:t>a</a:t>
            </a:r>
            <a:r>
              <a:rPr altLang="en-IN" lang="en-US"/>
              <a:t>r</a:t>
            </a:r>
            <a:r>
              <a:rPr altLang="en-IN" lang="en-US"/>
              <a:t>a</a:t>
            </a:r>
            <a:r>
              <a:rPr altLang="en-IN" lang="en-US"/>
              <a:t>t</a:t>
            </a:r>
            <a:r>
              <a:rPr altLang="en-IN" lang="en-US"/>
              <a:t>h</a:t>
            </a:r>
            <a:r>
              <a:rPr altLang="en-IN" lang="en-US"/>
              <a:t> </a:t>
            </a:r>
            <a:r>
              <a:rPr altLang="en-IN" lang="en-US"/>
              <a:t>K</a:t>
            </a:r>
            <a:r>
              <a:rPr altLang="en-IN" lang="en-US"/>
              <a:t>a</a:t>
            </a:r>
            <a:r>
              <a:rPr altLang="en-IN" lang="en-US"/>
              <a:t>s</a:t>
            </a:r>
            <a:r>
              <a:rPr altLang="en-IN" lang="en-US"/>
              <a:t>a</a:t>
            </a:r>
            <a:r>
              <a:rPr altLang="en-IN" lang="en-US"/>
              <a:t>r</a:t>
            </a:r>
            <a:r>
              <a:rPr altLang="en-IN" lang="en-US"/>
              <a:t>,</a:t>
            </a:r>
            <a:endParaRPr altLang="zh-CN" lang="en-US"/>
          </a:p>
          <a:p>
            <a:pPr algn="l"/>
            <a:r>
              <a:rPr altLang="en-IN" lang="en-US"/>
              <a:t> </a:t>
            </a:r>
            <a:r>
              <a:rPr altLang="en-IN" lang="en-US"/>
              <a:t> </a:t>
            </a:r>
            <a:r>
              <a:rPr altLang="en-IN" lang="en-US"/>
              <a:t>A</a:t>
            </a:r>
            <a:r>
              <a:rPr altLang="en-IN" lang="en-US"/>
              <a:t>s</a:t>
            </a:r>
            <a:r>
              <a:rPr altLang="en-IN" lang="en-US"/>
              <a:t>s</a:t>
            </a:r>
            <a:r>
              <a:rPr altLang="en-IN" lang="en-US"/>
              <a:t>i</a:t>
            </a:r>
            <a:r>
              <a:rPr altLang="en-IN" lang="en-US"/>
              <a:t>s</a:t>
            </a:r>
            <a:r>
              <a:rPr altLang="en-IN" lang="en-US"/>
              <a:t>t</a:t>
            </a:r>
            <a:r>
              <a:rPr altLang="en-IN" lang="en-US"/>
              <a:t>a</a:t>
            </a:r>
            <a:r>
              <a:rPr altLang="en-IN" lang="en-US"/>
              <a:t>nt</a:t>
            </a:r>
            <a:r>
              <a:rPr altLang="en-IN" lang="en-US"/>
              <a:t> </a:t>
            </a:r>
            <a:r>
              <a:rPr altLang="en-IN" lang="en-US"/>
              <a:t>P</a:t>
            </a:r>
            <a:r>
              <a:rPr altLang="en-IN" lang="en-US"/>
              <a:t>r</a:t>
            </a:r>
            <a:r>
              <a:rPr altLang="en-IN" lang="en-US"/>
              <a:t>o</a:t>
            </a:r>
            <a:r>
              <a:rPr altLang="en-IN" lang="en-US"/>
              <a:t>f</a:t>
            </a:r>
            <a:r>
              <a:rPr altLang="en-IN" lang="en-US"/>
              <a:t>e</a:t>
            </a:r>
            <a:r>
              <a:rPr altLang="en-IN" lang="en-US"/>
              <a:t>ssor</a:t>
            </a:r>
            <a:r>
              <a:rPr altLang="en-IN" lang="en-US"/>
              <a:t>,</a:t>
            </a:r>
            <a:endParaRPr altLang="zh-CN" lang="en-US"/>
          </a:p>
          <a:p>
            <a:pPr algn="l"/>
            <a:r>
              <a:rPr altLang="en-IN" lang="en-US"/>
              <a:t> </a:t>
            </a:r>
            <a:r>
              <a:rPr altLang="en-IN" lang="en-US"/>
              <a:t> </a:t>
            </a:r>
            <a:r>
              <a:rPr altLang="en-IN" lang="en-US"/>
              <a:t>D</a:t>
            </a:r>
            <a:r>
              <a:rPr altLang="en-IN" lang="en-US"/>
              <a:t>e</a:t>
            </a:r>
            <a:r>
              <a:rPr altLang="en-IN" lang="en-US"/>
              <a:t>p</a:t>
            </a:r>
            <a:r>
              <a:rPr altLang="en-IN" lang="en-US"/>
              <a:t>a</a:t>
            </a:r>
            <a:r>
              <a:rPr altLang="en-IN" lang="en-US"/>
              <a:t>r</a:t>
            </a:r>
            <a:r>
              <a:rPr altLang="en-IN" lang="en-US"/>
              <a:t>t</a:t>
            </a:r>
            <a:r>
              <a:rPr altLang="en-IN" lang="en-US"/>
              <a:t>ment</a:t>
            </a:r>
            <a:r>
              <a:rPr altLang="en-IN" lang="en-US"/>
              <a:t> of</a:t>
            </a:r>
            <a:r>
              <a:rPr altLang="en-IN" lang="en-US"/>
              <a:t> </a:t>
            </a:r>
            <a:r>
              <a:rPr altLang="en-IN" lang="en-US"/>
              <a:t>C</a:t>
            </a:r>
            <a:r>
              <a:rPr altLang="en-IN" lang="en-US"/>
              <a:t>h</a:t>
            </a:r>
            <a:r>
              <a:rPr altLang="en-IN" lang="en-US"/>
              <a:t>e</a:t>
            </a:r>
            <a:r>
              <a:rPr altLang="en-IN" lang="en-US"/>
              <a:t>m</a:t>
            </a:r>
            <a:r>
              <a:rPr altLang="en-IN" lang="en-US"/>
              <a:t>i</a:t>
            </a:r>
            <a:r>
              <a:rPr altLang="en-IN" lang="en-US"/>
              <a:t>s</a:t>
            </a:r>
            <a:r>
              <a:rPr altLang="en-IN" lang="en-US"/>
              <a:t>t</a:t>
            </a:r>
            <a:r>
              <a:rPr altLang="en-IN" lang="en-US"/>
              <a:t>r</a:t>
            </a:r>
            <a:r>
              <a:rPr altLang="en-IN" lang="en-US"/>
              <a:t>y</a:t>
            </a:r>
            <a:r>
              <a:rPr altLang="en-IN" lang="en-US"/>
              <a:t>,</a:t>
            </a:r>
            <a:endParaRPr altLang="zh-CN" lang="en-US"/>
          </a:p>
          <a:p>
            <a:pPr algn="l"/>
            <a:r>
              <a:rPr altLang="en-IN" lang="en-US"/>
              <a:t> </a:t>
            </a:r>
            <a:r>
              <a:rPr altLang="en-IN" lang="en-US"/>
              <a:t> </a:t>
            </a:r>
            <a:r>
              <a:rPr altLang="en-IN" sz="2179" lang="en-US"/>
              <a:t>Agasti</a:t>
            </a:r>
            <a:r>
              <a:rPr altLang="en-IN" sz="2179" lang="en-US"/>
              <a:t> </a:t>
            </a:r>
            <a:r>
              <a:rPr altLang="en-IN" sz="2179" lang="en-US"/>
              <a:t>A</a:t>
            </a:r>
            <a:r>
              <a:rPr altLang="en-IN" sz="2179" lang="en-US"/>
              <a:t>r</a:t>
            </a:r>
            <a:r>
              <a:rPr altLang="en-IN" sz="2179" lang="en-US"/>
              <a:t>t</a:t>
            </a:r>
            <a:r>
              <a:rPr altLang="en-IN" sz="2179" lang="en-US"/>
              <a:t>s</a:t>
            </a:r>
            <a:r>
              <a:rPr altLang="en-IN" sz="2179" lang="en-US"/>
              <a:t>,</a:t>
            </a:r>
            <a:r>
              <a:rPr altLang="en-IN" sz="2179" lang="en-US"/>
              <a:t> </a:t>
            </a:r>
            <a:r>
              <a:rPr altLang="en-IN" sz="2179" lang="en-US"/>
              <a:t>C</a:t>
            </a:r>
            <a:r>
              <a:rPr altLang="en-IN" sz="2179" lang="en-US"/>
              <a:t>o</a:t>
            </a:r>
            <a:r>
              <a:rPr altLang="en-IN" sz="2179" lang="en-US"/>
              <a:t>m</a:t>
            </a:r>
            <a:r>
              <a:rPr altLang="en-IN" sz="2179" lang="en-US"/>
              <a:t>m</a:t>
            </a:r>
            <a:r>
              <a:rPr altLang="en-IN" sz="2179" lang="en-US"/>
              <a:t>e</a:t>
            </a:r>
            <a:r>
              <a:rPr altLang="en-IN" sz="2179" lang="en-US"/>
              <a:t>r</a:t>
            </a:r>
            <a:r>
              <a:rPr altLang="en-IN" sz="2179" lang="en-US"/>
              <a:t>ce</a:t>
            </a:r>
            <a:r>
              <a:rPr altLang="en-IN" sz="2179" lang="en-US"/>
              <a:t> </a:t>
            </a:r>
            <a:r>
              <a:rPr altLang="en-IN" sz="2179" lang="en-US"/>
              <a:t>a</a:t>
            </a:r>
            <a:r>
              <a:rPr altLang="en-IN" sz="2179" lang="en-US"/>
              <a:t>n</a:t>
            </a:r>
            <a:r>
              <a:rPr altLang="en-IN" sz="2179" lang="en-US"/>
              <a:t>d</a:t>
            </a:r>
            <a:r>
              <a:rPr altLang="en-IN" sz="2179" lang="en-US"/>
              <a:t> </a:t>
            </a:r>
            <a:r>
              <a:rPr altLang="en-IN" sz="2179" lang="en-US"/>
              <a:t>D</a:t>
            </a:r>
            <a:r>
              <a:rPr altLang="en-IN" sz="2179" lang="en-US"/>
              <a:t>a</a:t>
            </a:r>
            <a:r>
              <a:rPr altLang="en-IN" sz="2179" lang="en-US"/>
              <a:t>d</a:t>
            </a:r>
            <a:r>
              <a:rPr altLang="en-IN" sz="2179" lang="en-US"/>
              <a:t>a</a:t>
            </a:r>
            <a:r>
              <a:rPr altLang="en-IN" sz="2179" lang="en-US"/>
              <a:t>s</a:t>
            </a:r>
            <a:r>
              <a:rPr altLang="en-IN" sz="2179" lang="en-US"/>
              <a:t>a</a:t>
            </a:r>
            <a:r>
              <a:rPr altLang="en-IN" sz="2179" lang="en-US"/>
              <a:t>h</a:t>
            </a:r>
            <a:r>
              <a:rPr altLang="en-IN" sz="2179" lang="en-US"/>
              <a:t>e</a:t>
            </a:r>
            <a:r>
              <a:rPr altLang="en-IN" sz="2179" lang="en-US"/>
              <a:t>b</a:t>
            </a:r>
            <a:r>
              <a:rPr altLang="en-IN" sz="2179" lang="en-US"/>
              <a:t> </a:t>
            </a:r>
            <a:r>
              <a:rPr altLang="en-IN" sz="2179" lang="en-US"/>
              <a:t>Rupwate</a:t>
            </a:r>
            <a:r>
              <a:rPr altLang="en-IN" sz="2179" lang="en-US"/>
              <a:t> </a:t>
            </a:r>
            <a:r>
              <a:rPr altLang="en-IN" sz="2179" lang="en-US"/>
              <a:t>S</a:t>
            </a:r>
            <a:r>
              <a:rPr altLang="en-IN" sz="2179" lang="en-US"/>
              <a:t>c</a:t>
            </a:r>
            <a:r>
              <a:rPr altLang="en-IN" sz="2179" lang="en-US"/>
              <a:t>i</a:t>
            </a:r>
            <a:r>
              <a:rPr altLang="en-IN" sz="2179" lang="en-US"/>
              <a:t>e</a:t>
            </a:r>
            <a:r>
              <a:rPr altLang="en-IN" sz="2179" lang="en-US"/>
              <a:t>n</a:t>
            </a:r>
            <a:r>
              <a:rPr altLang="en-IN" sz="2179" lang="en-US"/>
              <a:t>c</a:t>
            </a:r>
            <a:r>
              <a:rPr altLang="en-IN" sz="2179" lang="en-US"/>
              <a:t>e</a:t>
            </a:r>
            <a:r>
              <a:rPr altLang="en-IN" sz="2179" lang="en-US"/>
              <a:t> </a:t>
            </a:r>
            <a:r>
              <a:rPr altLang="en-IN" sz="2179" lang="en-US"/>
              <a:t>C</a:t>
            </a:r>
            <a:r>
              <a:rPr altLang="en-IN" sz="2179" lang="en-US"/>
              <a:t>o</a:t>
            </a:r>
            <a:r>
              <a:rPr altLang="en-IN" sz="2179" lang="en-US"/>
              <a:t>l</a:t>
            </a:r>
            <a:r>
              <a:rPr altLang="en-IN" sz="2179" lang="en-US"/>
              <a:t>l</a:t>
            </a:r>
            <a:r>
              <a:rPr altLang="en-IN" sz="2179" lang="en-US"/>
              <a:t>e</a:t>
            </a:r>
            <a:r>
              <a:rPr altLang="en-IN" sz="2179" lang="en-US"/>
              <a:t>g</a:t>
            </a:r>
            <a:r>
              <a:rPr altLang="en-IN" sz="2179" lang="en-US"/>
              <a:t>e</a:t>
            </a:r>
            <a:r>
              <a:rPr altLang="en-IN" sz="2179" lang="en-US"/>
              <a:t>,</a:t>
            </a:r>
            <a:r>
              <a:rPr altLang="en-IN" sz="2179" lang="en-US"/>
              <a:t> </a:t>
            </a:r>
            <a:r>
              <a:rPr altLang="en-IN" sz="2179" lang="en-US"/>
              <a:t>A</a:t>
            </a:r>
            <a:r>
              <a:rPr altLang="en-IN" sz="2179" lang="en-US"/>
              <a:t>k</a:t>
            </a:r>
            <a:r>
              <a:rPr altLang="en-IN" sz="2179" lang="en-US"/>
              <a:t>o</a:t>
            </a:r>
            <a:r>
              <a:rPr altLang="en-IN" sz="2179" lang="en-US"/>
              <a:t>l</a:t>
            </a:r>
            <a:r>
              <a:rPr altLang="en-IN" sz="2179" lang="en-US"/>
              <a:t>e</a:t>
            </a:r>
            <a:endParaRPr altLang="zh-CN" sz="2179" 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5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6" name="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en-IN" b="1" sz="3900" lang="en-US">
                <a:solidFill>
                  <a:srgbClr val="C00000"/>
                </a:solidFill>
              </a:rPr>
              <a:t>I</a:t>
            </a:r>
            <a:r>
              <a:rPr altLang="en-IN" b="1" sz="3900" lang="en-US">
                <a:solidFill>
                  <a:srgbClr val="C00000"/>
                </a:solidFill>
              </a:rPr>
              <a:t>o</a:t>
            </a:r>
            <a:r>
              <a:rPr altLang="en-IN" b="1" sz="3900" lang="en-US">
                <a:solidFill>
                  <a:srgbClr val="C00000"/>
                </a:solidFill>
              </a:rPr>
              <a:t>n</a:t>
            </a:r>
            <a:r>
              <a:rPr altLang="en-IN" b="1" sz="3900" lang="en-US">
                <a:solidFill>
                  <a:srgbClr val="C00000"/>
                </a:solidFill>
              </a:rPr>
              <a:t>i</a:t>
            </a:r>
            <a:r>
              <a:rPr altLang="en-IN" b="1" sz="3900" lang="en-US">
                <a:solidFill>
                  <a:srgbClr val="C00000"/>
                </a:solidFill>
              </a:rPr>
              <a:t>s</a:t>
            </a:r>
            <a:r>
              <a:rPr altLang="en-IN" b="1" sz="3900" lang="en-US">
                <a:solidFill>
                  <a:srgbClr val="C00000"/>
                </a:solidFill>
              </a:rPr>
              <a:t>a</a:t>
            </a:r>
            <a:r>
              <a:rPr altLang="en-IN" b="1" sz="3900" lang="en-US">
                <a:solidFill>
                  <a:srgbClr val="C00000"/>
                </a:solidFill>
              </a:rPr>
              <a:t>t</a:t>
            </a:r>
            <a:r>
              <a:rPr altLang="en-IN" b="1" sz="3900" lang="en-US">
                <a:solidFill>
                  <a:srgbClr val="C00000"/>
                </a:solidFill>
              </a:rPr>
              <a:t>i</a:t>
            </a:r>
            <a:r>
              <a:rPr altLang="en-IN" b="1" sz="3900" lang="en-US">
                <a:solidFill>
                  <a:srgbClr val="C00000"/>
                </a:solidFill>
              </a:rPr>
              <a:t>o</a:t>
            </a:r>
            <a:r>
              <a:rPr altLang="en-IN" b="1" sz="3900" lang="en-US">
                <a:solidFill>
                  <a:srgbClr val="C00000"/>
                </a:solidFill>
              </a:rPr>
              <a:t>n</a:t>
            </a:r>
            <a:r>
              <a:rPr altLang="en-IN" b="1" sz="3900" lang="en-US">
                <a:solidFill>
                  <a:srgbClr val="C00000"/>
                </a:solidFill>
              </a:rPr>
              <a:t> </a:t>
            </a:r>
            <a:r>
              <a:rPr altLang="en-IN" b="1" sz="3900" lang="en-US">
                <a:solidFill>
                  <a:srgbClr val="C00000"/>
                </a:solidFill>
              </a:rPr>
              <a:t>c</a:t>
            </a:r>
            <a:r>
              <a:rPr altLang="en-IN" b="1" sz="3900" lang="en-US">
                <a:solidFill>
                  <a:srgbClr val="C00000"/>
                </a:solidFill>
              </a:rPr>
              <a:t>o</a:t>
            </a:r>
            <a:r>
              <a:rPr altLang="en-IN" b="1" sz="3900" lang="en-US">
                <a:solidFill>
                  <a:srgbClr val="C00000"/>
                </a:solidFill>
              </a:rPr>
              <a:t>n</a:t>
            </a:r>
            <a:r>
              <a:rPr altLang="en-IN" b="1" sz="3900" lang="en-US">
                <a:solidFill>
                  <a:srgbClr val="C00000"/>
                </a:solidFill>
              </a:rPr>
              <a:t>s</a:t>
            </a:r>
            <a:r>
              <a:rPr altLang="en-IN" b="1" sz="3900" lang="en-US">
                <a:solidFill>
                  <a:srgbClr val="C00000"/>
                </a:solidFill>
              </a:rPr>
              <a:t>t</a:t>
            </a:r>
            <a:r>
              <a:rPr altLang="en-IN" b="1" sz="3900" lang="en-US">
                <a:solidFill>
                  <a:srgbClr val="C00000"/>
                </a:solidFill>
              </a:rPr>
              <a:t>a</a:t>
            </a:r>
            <a:r>
              <a:rPr altLang="en-IN" b="1" sz="3900" lang="en-US">
                <a:solidFill>
                  <a:srgbClr val="C00000"/>
                </a:solidFill>
              </a:rPr>
              <a:t>n</a:t>
            </a:r>
            <a:r>
              <a:rPr altLang="en-IN" b="1" sz="3900" lang="en-US">
                <a:solidFill>
                  <a:srgbClr val="C00000"/>
                </a:solidFill>
              </a:rPr>
              <a:t>t</a:t>
            </a:r>
            <a:r>
              <a:rPr altLang="en-IN" b="1" sz="3900" lang="en-US">
                <a:solidFill>
                  <a:srgbClr val="C00000"/>
                </a:solidFill>
              </a:rPr>
              <a:t> </a:t>
            </a:r>
            <a:r>
              <a:rPr altLang="en-IN" b="1" sz="3900" lang="en-US">
                <a:solidFill>
                  <a:srgbClr val="C00000"/>
                </a:solidFill>
              </a:rPr>
              <a:t>o</a:t>
            </a:r>
            <a:r>
              <a:rPr altLang="en-IN" b="1" sz="3900" lang="en-US">
                <a:solidFill>
                  <a:srgbClr val="C00000"/>
                </a:solidFill>
              </a:rPr>
              <a:t>f</a:t>
            </a:r>
            <a:r>
              <a:rPr altLang="en-IN" b="1" sz="3900" lang="en-US">
                <a:solidFill>
                  <a:srgbClr val="C00000"/>
                </a:solidFill>
              </a:rPr>
              <a:t> </a:t>
            </a:r>
            <a:r>
              <a:rPr altLang="en-IN" b="1" sz="3900" lang="en-US">
                <a:solidFill>
                  <a:srgbClr val="C00000"/>
                </a:solidFill>
              </a:rPr>
              <a:t>w</a:t>
            </a:r>
            <a:r>
              <a:rPr altLang="en-IN" b="1" sz="3900" lang="en-US">
                <a:solidFill>
                  <a:srgbClr val="C00000"/>
                </a:solidFill>
              </a:rPr>
              <a:t>e</a:t>
            </a:r>
            <a:r>
              <a:rPr altLang="en-IN" b="1" sz="3900" lang="en-US">
                <a:solidFill>
                  <a:srgbClr val="C00000"/>
                </a:solidFill>
              </a:rPr>
              <a:t>a</a:t>
            </a:r>
            <a:r>
              <a:rPr altLang="en-IN" b="1" sz="3900" lang="en-US">
                <a:solidFill>
                  <a:srgbClr val="C00000"/>
                </a:solidFill>
              </a:rPr>
              <a:t>k</a:t>
            </a:r>
            <a:r>
              <a:rPr altLang="en-IN" b="1" sz="3900" lang="en-US">
                <a:solidFill>
                  <a:srgbClr val="C00000"/>
                </a:solidFill>
              </a:rPr>
              <a:t> </a:t>
            </a:r>
            <a:r>
              <a:rPr altLang="en-IN" b="1" sz="3900" lang="en-US">
                <a:solidFill>
                  <a:srgbClr val="C00000"/>
                </a:solidFill>
              </a:rPr>
              <a:t>b</a:t>
            </a:r>
            <a:r>
              <a:rPr altLang="en-IN" b="1" sz="3900" lang="en-US">
                <a:solidFill>
                  <a:srgbClr val="C00000"/>
                </a:solidFill>
              </a:rPr>
              <a:t>a</a:t>
            </a:r>
            <a:r>
              <a:rPr altLang="en-IN" b="1" sz="3900" lang="en-US">
                <a:solidFill>
                  <a:srgbClr val="C00000"/>
                </a:solidFill>
              </a:rPr>
              <a:t>s</a:t>
            </a:r>
            <a:r>
              <a:rPr altLang="en-IN" b="1" sz="3900" lang="en-US">
                <a:solidFill>
                  <a:srgbClr val="C00000"/>
                </a:solidFill>
              </a:rPr>
              <a:t>e</a:t>
            </a:r>
            <a:r>
              <a:rPr altLang="en-IN" b="1" sz="3900" lang="en-US">
                <a:solidFill>
                  <a:srgbClr val="C00000"/>
                </a:solidFill>
              </a:rPr>
              <a:t>s</a:t>
            </a:r>
            <a:endParaRPr b="1" sz="3900" lang="en-GB">
              <a:solidFill>
                <a:srgbClr val="C00000"/>
              </a:solidFill>
            </a:endParaRPr>
          </a:p>
        </p:txBody>
      </p:sp>
      <p:sp>
        <p:nvSpPr>
          <p:cNvPr id="1048667" name=""/>
          <p:cNvSpPr>
            <a:spLocks noGrp="1"/>
          </p:cNvSpPr>
          <p:nvPr>
            <p:ph idx="1"/>
          </p:nvPr>
        </p:nvSpPr>
        <p:spPr/>
        <p:txBody>
          <a:bodyPr/>
          <a:p>
            <a:endParaRPr lang="en-GB"/>
          </a:p>
        </p:txBody>
      </p:sp>
      <p:pic>
        <p:nvPicPr>
          <p:cNvPr id="2097163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0" y="1383729"/>
            <a:ext cx="9144000" cy="5515527"/>
          </a:xfrm>
          <a:prstGeom prst="rect"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5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8" name="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GB"/>
          </a:p>
        </p:txBody>
      </p:sp>
      <p:sp>
        <p:nvSpPr>
          <p:cNvPr id="1048669" name="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altLang="en-IN" lang="en-US"/>
              <a:t>T</a:t>
            </a:r>
            <a:r>
              <a:rPr altLang="en-IN" lang="en-US"/>
              <a:t>h</a:t>
            </a:r>
            <a:r>
              <a:rPr altLang="en-IN" lang="en-US"/>
              <a:t>e</a:t>
            </a:r>
            <a:r>
              <a:rPr altLang="en-IN" lang="en-US"/>
              <a:t> </a:t>
            </a:r>
            <a:r>
              <a:rPr altLang="en-IN" lang="en-US"/>
              <a:t>i</a:t>
            </a:r>
            <a:r>
              <a:rPr altLang="en-IN" lang="en-US"/>
              <a:t>o</a:t>
            </a:r>
            <a:r>
              <a:rPr altLang="en-IN" lang="en-US"/>
              <a:t>n</a:t>
            </a:r>
            <a:r>
              <a:rPr altLang="en-IN" lang="en-US"/>
              <a:t>i</a:t>
            </a:r>
            <a:r>
              <a:rPr altLang="en-IN" lang="en-US"/>
              <a:t>s</a:t>
            </a:r>
            <a:r>
              <a:rPr altLang="en-IN" lang="en-US"/>
              <a:t>a</a:t>
            </a:r>
            <a:r>
              <a:rPr altLang="en-IN" lang="en-US"/>
              <a:t>t</a:t>
            </a:r>
            <a:r>
              <a:rPr altLang="en-IN" lang="en-US"/>
              <a:t>i</a:t>
            </a:r>
            <a:r>
              <a:rPr altLang="en-IN" lang="en-US"/>
              <a:t>o</a:t>
            </a:r>
            <a:r>
              <a:rPr altLang="en-IN" lang="en-US"/>
              <a:t>n</a:t>
            </a:r>
            <a:r>
              <a:rPr altLang="en-IN" lang="en-US"/>
              <a:t> </a:t>
            </a:r>
            <a:r>
              <a:rPr altLang="en-IN" lang="en-US"/>
              <a:t>c</a:t>
            </a:r>
            <a:r>
              <a:rPr altLang="en-IN" lang="en-US"/>
              <a:t>o</a:t>
            </a:r>
            <a:r>
              <a:rPr altLang="en-IN" lang="en-US"/>
              <a:t>n</a:t>
            </a:r>
            <a:r>
              <a:rPr altLang="en-IN" lang="en-US"/>
              <a:t>s</a:t>
            </a:r>
            <a:r>
              <a:rPr altLang="en-IN" lang="en-US"/>
              <a:t>t</a:t>
            </a:r>
            <a:r>
              <a:rPr altLang="en-IN" lang="en-US"/>
              <a:t>a</a:t>
            </a:r>
            <a:r>
              <a:rPr altLang="en-IN" lang="en-US"/>
              <a:t>n</a:t>
            </a:r>
            <a:r>
              <a:rPr altLang="en-IN" lang="en-US"/>
              <a:t>t</a:t>
            </a:r>
            <a:r>
              <a:rPr altLang="en-IN" lang="en-US"/>
              <a:t> </a:t>
            </a:r>
            <a:r>
              <a:rPr altLang="en-IN" lang="en-US"/>
              <a:t>o</a:t>
            </a:r>
            <a:r>
              <a:rPr altLang="en-IN" lang="en-US"/>
              <a:t>f</a:t>
            </a:r>
            <a:r>
              <a:rPr altLang="en-IN" lang="en-US"/>
              <a:t> </a:t>
            </a:r>
            <a:r>
              <a:rPr altLang="en-IN" lang="en-US"/>
              <a:t>w</a:t>
            </a:r>
            <a:r>
              <a:rPr altLang="en-IN" lang="en-US"/>
              <a:t>e</a:t>
            </a:r>
            <a:r>
              <a:rPr altLang="en-IN" lang="en-US"/>
              <a:t>a</a:t>
            </a:r>
            <a:r>
              <a:rPr altLang="en-IN" lang="en-US"/>
              <a:t>k</a:t>
            </a:r>
            <a:r>
              <a:rPr altLang="en-IN" lang="en-US"/>
              <a:t> </a:t>
            </a:r>
            <a:r>
              <a:rPr altLang="en-IN" lang="en-US"/>
              <a:t>b</a:t>
            </a:r>
            <a:r>
              <a:rPr altLang="en-IN" lang="en-US"/>
              <a:t>a</a:t>
            </a:r>
            <a:r>
              <a:rPr altLang="en-IN" lang="en-US"/>
              <a:t>s</a:t>
            </a:r>
            <a:r>
              <a:rPr altLang="en-IN" lang="en-US"/>
              <a:t>e</a:t>
            </a:r>
            <a:r>
              <a:rPr altLang="en-IN" lang="en-US"/>
              <a:t> </a:t>
            </a:r>
            <a:r>
              <a:rPr altLang="en-IN" lang="en-US"/>
              <a:t>(</a:t>
            </a:r>
            <a:r>
              <a:rPr altLang="en-IN" lang="en-US"/>
              <a:t>K</a:t>
            </a:r>
            <a:r>
              <a:rPr altLang="en-IN" sz="2000" lang="en-US"/>
              <a:t>b</a:t>
            </a:r>
            <a:r>
              <a:rPr altLang="en-IN" lang="en-US"/>
              <a:t>)</a:t>
            </a:r>
            <a:r>
              <a:rPr altLang="en-IN" lang="en-US"/>
              <a:t> </a:t>
            </a:r>
            <a:r>
              <a:rPr altLang="en-IN" lang="en-US"/>
              <a:t>i</a:t>
            </a:r>
            <a:r>
              <a:rPr altLang="en-IN" lang="en-US"/>
              <a:t>s</a:t>
            </a:r>
            <a:r>
              <a:rPr altLang="en-IN" lang="en-US"/>
              <a:t> </a:t>
            </a:r>
            <a:r>
              <a:rPr altLang="en-IN" lang="en-US"/>
              <a:t>t</a:t>
            </a:r>
            <a:r>
              <a:rPr altLang="en-IN" lang="en-US"/>
              <a:t>h</a:t>
            </a:r>
            <a:r>
              <a:rPr altLang="en-IN" lang="en-US"/>
              <a:t>e</a:t>
            </a:r>
            <a:r>
              <a:rPr altLang="en-IN" lang="en-US"/>
              <a:t> </a:t>
            </a:r>
            <a:r>
              <a:rPr altLang="en-IN" lang="en-US"/>
              <a:t>c</a:t>
            </a:r>
            <a:r>
              <a:rPr altLang="en-IN" lang="en-US"/>
              <a:t>h</a:t>
            </a:r>
            <a:r>
              <a:rPr altLang="en-IN" lang="en-US"/>
              <a:t>a</a:t>
            </a:r>
            <a:r>
              <a:rPr altLang="en-IN" lang="en-US"/>
              <a:t>r</a:t>
            </a:r>
            <a:r>
              <a:rPr altLang="en-IN" lang="en-US"/>
              <a:t>a</a:t>
            </a:r>
            <a:r>
              <a:rPr altLang="en-IN" lang="en-US"/>
              <a:t>c</a:t>
            </a:r>
            <a:r>
              <a:rPr altLang="en-IN" lang="en-US"/>
              <a:t>t</a:t>
            </a:r>
            <a:r>
              <a:rPr altLang="en-IN" lang="en-US"/>
              <a:t>e</a:t>
            </a:r>
            <a:r>
              <a:rPr altLang="en-IN" lang="en-US"/>
              <a:t>r</a:t>
            </a:r>
            <a:r>
              <a:rPr altLang="en-IN" lang="en-US"/>
              <a:t>i</a:t>
            </a:r>
            <a:r>
              <a:rPr altLang="en-IN" lang="en-US"/>
              <a:t>s</a:t>
            </a:r>
            <a:r>
              <a:rPr altLang="en-IN" lang="en-US"/>
              <a:t>t</a:t>
            </a:r>
            <a:r>
              <a:rPr altLang="en-IN" lang="en-US"/>
              <a:t>i</a:t>
            </a:r>
            <a:r>
              <a:rPr altLang="en-IN" lang="en-US"/>
              <a:t>c</a:t>
            </a:r>
            <a:r>
              <a:rPr altLang="en-IN" lang="en-US"/>
              <a:t> </a:t>
            </a:r>
            <a:r>
              <a:rPr altLang="en-IN" lang="en-US"/>
              <a:t>c</a:t>
            </a:r>
            <a:r>
              <a:rPr altLang="en-IN" lang="en-US"/>
              <a:t>o</a:t>
            </a:r>
            <a:r>
              <a:rPr altLang="en-IN" lang="en-US"/>
              <a:t>n</a:t>
            </a:r>
            <a:r>
              <a:rPr altLang="en-IN" lang="en-US"/>
              <a:t>s</a:t>
            </a:r>
            <a:r>
              <a:rPr altLang="en-IN" lang="en-US"/>
              <a:t>t</a:t>
            </a:r>
            <a:r>
              <a:rPr altLang="en-IN" lang="en-US"/>
              <a:t>a</a:t>
            </a:r>
            <a:r>
              <a:rPr altLang="en-IN" lang="en-US"/>
              <a:t>n</a:t>
            </a:r>
            <a:r>
              <a:rPr altLang="en-IN" lang="en-US"/>
              <a:t>t</a:t>
            </a:r>
            <a:r>
              <a:rPr altLang="en-IN" lang="en-US"/>
              <a:t> </a:t>
            </a:r>
            <a:r>
              <a:rPr altLang="en-IN" lang="en-US"/>
              <a:t>a</a:t>
            </a:r>
            <a:r>
              <a:rPr altLang="en-IN" lang="en-US"/>
              <a:t>n</a:t>
            </a:r>
            <a:r>
              <a:rPr altLang="en-IN" lang="en-US"/>
              <a:t>d</a:t>
            </a:r>
            <a:r>
              <a:rPr altLang="en-IN" lang="en-US"/>
              <a:t> </a:t>
            </a:r>
            <a:r>
              <a:rPr altLang="en-IN" b="0" lang="en-US">
                <a:solidFill>
                  <a:srgbClr val="0000FF"/>
                </a:solidFill>
              </a:rPr>
              <a:t>i</a:t>
            </a:r>
            <a:r>
              <a:rPr altLang="en-IN" b="0" lang="en-US">
                <a:solidFill>
                  <a:srgbClr val="0000FF"/>
                </a:solidFill>
              </a:rPr>
              <a:t>t</a:t>
            </a:r>
            <a:r>
              <a:rPr altLang="en-IN" b="0" lang="en-US">
                <a:solidFill>
                  <a:srgbClr val="0000FF"/>
                </a:solidFill>
              </a:rPr>
              <a:t> </a:t>
            </a:r>
            <a:r>
              <a:rPr altLang="en-IN" b="0" lang="en-US">
                <a:solidFill>
                  <a:srgbClr val="0000FF"/>
                </a:solidFill>
              </a:rPr>
              <a:t>i</a:t>
            </a:r>
            <a:r>
              <a:rPr altLang="en-IN" b="0" lang="en-US">
                <a:solidFill>
                  <a:srgbClr val="0000FF"/>
                </a:solidFill>
              </a:rPr>
              <a:t>s</a:t>
            </a:r>
            <a:r>
              <a:rPr altLang="en-IN" b="0" lang="en-US">
                <a:solidFill>
                  <a:srgbClr val="0000FF"/>
                </a:solidFill>
              </a:rPr>
              <a:t> </a:t>
            </a:r>
            <a:r>
              <a:rPr altLang="en-IN" b="0" lang="en-US">
                <a:solidFill>
                  <a:srgbClr val="0000FF"/>
                </a:solidFill>
              </a:rPr>
              <a:t>e</a:t>
            </a:r>
            <a:r>
              <a:rPr altLang="en-IN" b="0" lang="en-US">
                <a:solidFill>
                  <a:srgbClr val="0000FF"/>
                </a:solidFill>
              </a:rPr>
              <a:t>q</a:t>
            </a:r>
            <a:r>
              <a:rPr altLang="en-IN" b="0" lang="en-US">
                <a:solidFill>
                  <a:srgbClr val="0000FF"/>
                </a:solidFill>
              </a:rPr>
              <a:t>u</a:t>
            </a:r>
            <a:r>
              <a:rPr altLang="en-IN" b="0" lang="en-US">
                <a:solidFill>
                  <a:srgbClr val="0000FF"/>
                </a:solidFill>
              </a:rPr>
              <a:t>a</a:t>
            </a:r>
            <a:r>
              <a:rPr altLang="en-IN" b="0" lang="en-US">
                <a:solidFill>
                  <a:srgbClr val="0000FF"/>
                </a:solidFill>
              </a:rPr>
              <a:t>l</a:t>
            </a:r>
            <a:r>
              <a:rPr altLang="en-IN" b="0" lang="en-US">
                <a:solidFill>
                  <a:srgbClr val="0000FF"/>
                </a:solidFill>
              </a:rPr>
              <a:t> </a:t>
            </a:r>
            <a:r>
              <a:rPr altLang="en-IN" b="0" lang="en-US">
                <a:solidFill>
                  <a:srgbClr val="0000FF"/>
                </a:solidFill>
              </a:rPr>
              <a:t>t</a:t>
            </a:r>
            <a:r>
              <a:rPr altLang="en-IN" b="0" lang="en-US">
                <a:solidFill>
                  <a:srgbClr val="0000FF"/>
                </a:solidFill>
              </a:rPr>
              <a:t>o</a:t>
            </a:r>
            <a:r>
              <a:rPr altLang="en-IN" b="0" lang="en-US">
                <a:solidFill>
                  <a:srgbClr val="0000FF"/>
                </a:solidFill>
              </a:rPr>
              <a:t> </a:t>
            </a:r>
            <a:r>
              <a:rPr altLang="en-IN" b="0" lang="en-US">
                <a:solidFill>
                  <a:srgbClr val="0000FF"/>
                </a:solidFill>
              </a:rPr>
              <a:t>t</a:t>
            </a:r>
            <a:r>
              <a:rPr altLang="en-IN" b="0" lang="en-US">
                <a:solidFill>
                  <a:srgbClr val="0000FF"/>
                </a:solidFill>
              </a:rPr>
              <a:t>h</a:t>
            </a:r>
            <a:r>
              <a:rPr altLang="en-IN" b="0" lang="en-US">
                <a:solidFill>
                  <a:srgbClr val="0000FF"/>
                </a:solidFill>
              </a:rPr>
              <a:t>e</a:t>
            </a:r>
            <a:r>
              <a:rPr altLang="en-IN" b="0" lang="en-US">
                <a:solidFill>
                  <a:srgbClr val="0000FF"/>
                </a:solidFill>
              </a:rPr>
              <a:t> </a:t>
            </a:r>
            <a:r>
              <a:rPr altLang="en-IN" b="0" lang="en-US">
                <a:solidFill>
                  <a:srgbClr val="0000FF"/>
                </a:solidFill>
              </a:rPr>
              <a:t>p</a:t>
            </a:r>
            <a:r>
              <a:rPr altLang="en-IN" b="0" lang="en-US">
                <a:solidFill>
                  <a:srgbClr val="0000FF"/>
                </a:solidFill>
              </a:rPr>
              <a:t>r</a:t>
            </a:r>
            <a:r>
              <a:rPr altLang="en-IN" b="0" lang="en-US">
                <a:solidFill>
                  <a:srgbClr val="0000FF"/>
                </a:solidFill>
              </a:rPr>
              <a:t>o</a:t>
            </a:r>
            <a:r>
              <a:rPr altLang="en-IN" b="0" lang="en-US">
                <a:solidFill>
                  <a:srgbClr val="0000FF"/>
                </a:solidFill>
              </a:rPr>
              <a:t>d</a:t>
            </a:r>
            <a:r>
              <a:rPr altLang="en-IN" b="0" lang="en-US">
                <a:solidFill>
                  <a:srgbClr val="0000FF"/>
                </a:solidFill>
              </a:rPr>
              <a:t>u</a:t>
            </a:r>
            <a:r>
              <a:rPr altLang="en-IN" b="0" lang="en-US">
                <a:solidFill>
                  <a:srgbClr val="0000FF"/>
                </a:solidFill>
              </a:rPr>
              <a:t>c</a:t>
            </a:r>
            <a:r>
              <a:rPr altLang="en-IN" b="0" lang="en-US">
                <a:solidFill>
                  <a:srgbClr val="0000FF"/>
                </a:solidFill>
              </a:rPr>
              <a:t>t</a:t>
            </a:r>
            <a:r>
              <a:rPr altLang="en-IN" b="0" lang="en-US">
                <a:solidFill>
                  <a:srgbClr val="0000FF"/>
                </a:solidFill>
              </a:rPr>
              <a:t> </a:t>
            </a:r>
            <a:r>
              <a:rPr altLang="en-IN" b="0" lang="en-US">
                <a:solidFill>
                  <a:srgbClr val="0000FF"/>
                </a:solidFill>
              </a:rPr>
              <a:t>o</a:t>
            </a:r>
            <a:r>
              <a:rPr altLang="en-IN" b="0" lang="en-US">
                <a:solidFill>
                  <a:srgbClr val="0000FF"/>
                </a:solidFill>
              </a:rPr>
              <a:t>f</a:t>
            </a:r>
            <a:r>
              <a:rPr altLang="en-IN" b="0" lang="en-US">
                <a:solidFill>
                  <a:srgbClr val="0000FF"/>
                </a:solidFill>
              </a:rPr>
              <a:t> </a:t>
            </a:r>
            <a:r>
              <a:rPr altLang="en-IN" b="0" lang="en-US">
                <a:solidFill>
                  <a:srgbClr val="0000FF"/>
                </a:solidFill>
              </a:rPr>
              <a:t>m</a:t>
            </a:r>
            <a:r>
              <a:rPr altLang="en-IN" b="0" lang="en-US">
                <a:solidFill>
                  <a:srgbClr val="0000FF"/>
                </a:solidFill>
              </a:rPr>
              <a:t>o</a:t>
            </a:r>
            <a:r>
              <a:rPr altLang="en-IN" b="0" lang="en-US">
                <a:solidFill>
                  <a:srgbClr val="0000FF"/>
                </a:solidFill>
              </a:rPr>
              <a:t>l</a:t>
            </a:r>
            <a:r>
              <a:rPr altLang="en-IN" b="0" lang="en-US">
                <a:solidFill>
                  <a:srgbClr val="0000FF"/>
                </a:solidFill>
              </a:rPr>
              <a:t>a</a:t>
            </a:r>
            <a:r>
              <a:rPr altLang="en-IN" b="0" lang="en-US">
                <a:solidFill>
                  <a:srgbClr val="0000FF"/>
                </a:solidFill>
              </a:rPr>
              <a:t>r</a:t>
            </a:r>
            <a:r>
              <a:rPr altLang="en-IN" b="0" lang="en-US">
                <a:solidFill>
                  <a:srgbClr val="0000FF"/>
                </a:solidFill>
              </a:rPr>
              <a:t> </a:t>
            </a:r>
            <a:r>
              <a:rPr altLang="en-IN" b="0" lang="en-US">
                <a:solidFill>
                  <a:srgbClr val="0000FF"/>
                </a:solidFill>
              </a:rPr>
              <a:t>c</a:t>
            </a:r>
            <a:r>
              <a:rPr altLang="en-IN" b="0" lang="en-US">
                <a:solidFill>
                  <a:srgbClr val="0000FF"/>
                </a:solidFill>
              </a:rPr>
              <a:t>o</a:t>
            </a:r>
            <a:r>
              <a:rPr altLang="en-IN" b="0" lang="en-US">
                <a:solidFill>
                  <a:srgbClr val="0000FF"/>
                </a:solidFill>
              </a:rPr>
              <a:t>n</a:t>
            </a:r>
            <a:r>
              <a:rPr altLang="en-IN" b="0" lang="en-US">
                <a:solidFill>
                  <a:srgbClr val="0000FF"/>
                </a:solidFill>
              </a:rPr>
              <a:t>c</a:t>
            </a:r>
            <a:r>
              <a:rPr altLang="en-IN" b="0" lang="en-US">
                <a:solidFill>
                  <a:srgbClr val="0000FF"/>
                </a:solidFill>
              </a:rPr>
              <a:t>e</a:t>
            </a:r>
            <a:r>
              <a:rPr altLang="en-IN" b="0" lang="en-US">
                <a:solidFill>
                  <a:srgbClr val="0000FF"/>
                </a:solidFill>
              </a:rPr>
              <a:t>n</a:t>
            </a:r>
            <a:r>
              <a:rPr altLang="en-IN" b="0" lang="en-US">
                <a:solidFill>
                  <a:srgbClr val="0000FF"/>
                </a:solidFill>
              </a:rPr>
              <a:t>t</a:t>
            </a:r>
            <a:r>
              <a:rPr altLang="en-IN" b="0" lang="en-US">
                <a:solidFill>
                  <a:srgbClr val="0000FF"/>
                </a:solidFill>
              </a:rPr>
              <a:t>r</a:t>
            </a:r>
            <a:r>
              <a:rPr altLang="en-IN" b="0" lang="en-US">
                <a:solidFill>
                  <a:srgbClr val="0000FF"/>
                </a:solidFill>
              </a:rPr>
              <a:t>a</a:t>
            </a:r>
            <a:r>
              <a:rPr altLang="en-IN" b="0" lang="en-US">
                <a:solidFill>
                  <a:srgbClr val="0000FF"/>
                </a:solidFill>
              </a:rPr>
              <a:t>tion</a:t>
            </a:r>
            <a:r>
              <a:rPr altLang="en-IN" b="0" lang="en-US">
                <a:solidFill>
                  <a:srgbClr val="0000FF"/>
                </a:solidFill>
              </a:rPr>
              <a:t> </a:t>
            </a:r>
            <a:r>
              <a:rPr altLang="en-IN" b="0" lang="en-US">
                <a:solidFill>
                  <a:srgbClr val="0000FF"/>
                </a:solidFill>
              </a:rPr>
              <a:t>o</a:t>
            </a:r>
            <a:r>
              <a:rPr altLang="en-IN" b="0" lang="en-US">
                <a:solidFill>
                  <a:srgbClr val="0000FF"/>
                </a:solidFill>
              </a:rPr>
              <a:t>f</a:t>
            </a:r>
            <a:r>
              <a:rPr altLang="en-IN" b="0" lang="en-US">
                <a:solidFill>
                  <a:srgbClr val="0000FF"/>
                </a:solidFill>
              </a:rPr>
              <a:t> </a:t>
            </a:r>
            <a:r>
              <a:rPr altLang="en-IN" b="0" lang="en-US">
                <a:solidFill>
                  <a:srgbClr val="0000FF"/>
                </a:solidFill>
              </a:rPr>
              <a:t>c</a:t>
            </a:r>
            <a:r>
              <a:rPr altLang="en-IN" b="0" lang="en-US">
                <a:solidFill>
                  <a:srgbClr val="0000FF"/>
                </a:solidFill>
              </a:rPr>
              <a:t>a</a:t>
            </a:r>
            <a:r>
              <a:rPr altLang="en-IN" b="0" lang="en-US">
                <a:solidFill>
                  <a:srgbClr val="0000FF"/>
                </a:solidFill>
              </a:rPr>
              <a:t>t</a:t>
            </a:r>
            <a:r>
              <a:rPr altLang="en-IN" b="0" lang="en-US">
                <a:solidFill>
                  <a:srgbClr val="0000FF"/>
                </a:solidFill>
              </a:rPr>
              <a:t>i</a:t>
            </a:r>
            <a:r>
              <a:rPr altLang="en-IN" b="0" lang="en-US">
                <a:solidFill>
                  <a:srgbClr val="0000FF"/>
                </a:solidFill>
              </a:rPr>
              <a:t>o</a:t>
            </a:r>
            <a:r>
              <a:rPr altLang="en-IN" b="0" lang="en-US">
                <a:solidFill>
                  <a:srgbClr val="0000FF"/>
                </a:solidFill>
              </a:rPr>
              <a:t>n</a:t>
            </a:r>
            <a:r>
              <a:rPr altLang="en-IN" b="0" lang="en-US">
                <a:solidFill>
                  <a:srgbClr val="0000FF"/>
                </a:solidFill>
              </a:rPr>
              <a:t> </a:t>
            </a:r>
            <a:r>
              <a:rPr altLang="en-IN" b="0" lang="en-US">
                <a:solidFill>
                  <a:srgbClr val="0000FF"/>
                </a:solidFill>
              </a:rPr>
              <a:t>a</a:t>
            </a:r>
            <a:r>
              <a:rPr altLang="en-IN" b="0" lang="en-US">
                <a:solidFill>
                  <a:srgbClr val="0000FF"/>
                </a:solidFill>
              </a:rPr>
              <a:t>n</a:t>
            </a:r>
            <a:r>
              <a:rPr altLang="en-IN" b="0" lang="en-US">
                <a:solidFill>
                  <a:srgbClr val="0000FF"/>
                </a:solidFill>
              </a:rPr>
              <a:t>d</a:t>
            </a:r>
            <a:r>
              <a:rPr altLang="en-IN" b="0" lang="en-US">
                <a:solidFill>
                  <a:srgbClr val="0000FF"/>
                </a:solidFill>
              </a:rPr>
              <a:t> </a:t>
            </a:r>
            <a:r>
              <a:rPr altLang="en-IN" b="0" lang="en-US">
                <a:solidFill>
                  <a:srgbClr val="0000FF"/>
                </a:solidFill>
              </a:rPr>
              <a:t>h</a:t>
            </a:r>
            <a:r>
              <a:rPr altLang="en-IN" b="0" lang="en-US">
                <a:solidFill>
                  <a:srgbClr val="0000FF"/>
                </a:solidFill>
              </a:rPr>
              <a:t>y</a:t>
            </a:r>
            <a:r>
              <a:rPr altLang="en-IN" b="0" lang="en-US">
                <a:solidFill>
                  <a:srgbClr val="0000FF"/>
                </a:solidFill>
              </a:rPr>
              <a:t>d</a:t>
            </a:r>
            <a:r>
              <a:rPr altLang="en-IN" b="0" lang="en-US">
                <a:solidFill>
                  <a:srgbClr val="0000FF"/>
                </a:solidFill>
              </a:rPr>
              <a:t>r</a:t>
            </a:r>
            <a:r>
              <a:rPr altLang="en-IN" b="0" lang="en-US">
                <a:solidFill>
                  <a:srgbClr val="0000FF"/>
                </a:solidFill>
              </a:rPr>
              <a:t>o</a:t>
            </a:r>
            <a:r>
              <a:rPr altLang="en-IN" b="0" lang="en-US">
                <a:solidFill>
                  <a:srgbClr val="0000FF"/>
                </a:solidFill>
              </a:rPr>
              <a:t>x</a:t>
            </a:r>
            <a:r>
              <a:rPr altLang="en-IN" b="0" lang="en-US">
                <a:solidFill>
                  <a:srgbClr val="0000FF"/>
                </a:solidFill>
              </a:rPr>
              <a:t>y</a:t>
            </a:r>
            <a:r>
              <a:rPr altLang="en-IN" b="0" lang="en-US">
                <a:solidFill>
                  <a:srgbClr val="0000FF"/>
                </a:solidFill>
              </a:rPr>
              <a:t>l</a:t>
            </a:r>
            <a:r>
              <a:rPr altLang="en-IN" b="0" lang="en-US">
                <a:solidFill>
                  <a:srgbClr val="0000FF"/>
                </a:solidFill>
              </a:rPr>
              <a:t> </a:t>
            </a:r>
            <a:r>
              <a:rPr altLang="en-IN" b="0" lang="en-US">
                <a:solidFill>
                  <a:srgbClr val="0000FF"/>
                </a:solidFill>
              </a:rPr>
              <a:t>i</a:t>
            </a:r>
            <a:r>
              <a:rPr altLang="en-IN" b="0" lang="en-US">
                <a:solidFill>
                  <a:srgbClr val="0000FF"/>
                </a:solidFill>
              </a:rPr>
              <a:t>o</a:t>
            </a:r>
            <a:r>
              <a:rPr altLang="en-IN" b="0" lang="en-US">
                <a:solidFill>
                  <a:srgbClr val="0000FF"/>
                </a:solidFill>
              </a:rPr>
              <a:t>n</a:t>
            </a:r>
            <a:r>
              <a:rPr altLang="en-IN" b="0" lang="en-US">
                <a:solidFill>
                  <a:srgbClr val="0000FF"/>
                </a:solidFill>
              </a:rPr>
              <a:t> </a:t>
            </a:r>
            <a:r>
              <a:rPr altLang="en-IN" b="0" lang="en-US">
                <a:solidFill>
                  <a:srgbClr val="0000FF"/>
                </a:solidFill>
              </a:rPr>
              <a:t>d</a:t>
            </a:r>
            <a:r>
              <a:rPr altLang="en-IN" b="0" lang="en-US">
                <a:solidFill>
                  <a:srgbClr val="0000FF"/>
                </a:solidFill>
              </a:rPr>
              <a:t>i</a:t>
            </a:r>
            <a:r>
              <a:rPr altLang="en-IN" b="0" lang="en-US">
                <a:solidFill>
                  <a:srgbClr val="0000FF"/>
                </a:solidFill>
              </a:rPr>
              <a:t>v</a:t>
            </a:r>
            <a:r>
              <a:rPr altLang="en-IN" b="0" lang="en-US">
                <a:solidFill>
                  <a:srgbClr val="0000FF"/>
                </a:solidFill>
              </a:rPr>
              <a:t>i</a:t>
            </a:r>
            <a:r>
              <a:rPr altLang="en-IN" b="0" lang="en-US">
                <a:solidFill>
                  <a:srgbClr val="0000FF"/>
                </a:solidFill>
              </a:rPr>
              <a:t>d</a:t>
            </a:r>
            <a:r>
              <a:rPr altLang="en-IN" b="0" lang="en-US">
                <a:solidFill>
                  <a:srgbClr val="0000FF"/>
                </a:solidFill>
              </a:rPr>
              <a:t>e</a:t>
            </a:r>
            <a:r>
              <a:rPr altLang="en-IN" b="0" lang="en-US">
                <a:solidFill>
                  <a:srgbClr val="0000FF"/>
                </a:solidFill>
              </a:rPr>
              <a:t>d</a:t>
            </a:r>
            <a:r>
              <a:rPr altLang="en-IN" b="0" lang="en-US">
                <a:solidFill>
                  <a:srgbClr val="0000FF"/>
                </a:solidFill>
              </a:rPr>
              <a:t> </a:t>
            </a:r>
            <a:r>
              <a:rPr altLang="en-IN" b="0" lang="en-US">
                <a:solidFill>
                  <a:srgbClr val="0000FF"/>
                </a:solidFill>
              </a:rPr>
              <a:t>b</a:t>
            </a:r>
            <a:r>
              <a:rPr altLang="en-IN" b="0" lang="en-US">
                <a:solidFill>
                  <a:srgbClr val="0000FF"/>
                </a:solidFill>
              </a:rPr>
              <a:t>y</a:t>
            </a:r>
            <a:r>
              <a:rPr altLang="en-IN" b="0" lang="en-US">
                <a:solidFill>
                  <a:srgbClr val="0000FF"/>
                </a:solidFill>
              </a:rPr>
              <a:t> </a:t>
            </a:r>
            <a:r>
              <a:rPr altLang="en-IN" b="0" lang="en-US">
                <a:solidFill>
                  <a:srgbClr val="0000FF"/>
                </a:solidFill>
              </a:rPr>
              <a:t>t</a:t>
            </a:r>
            <a:r>
              <a:rPr altLang="en-IN" b="0" lang="en-US">
                <a:solidFill>
                  <a:srgbClr val="0000FF"/>
                </a:solidFill>
              </a:rPr>
              <a:t>h</a:t>
            </a:r>
            <a:r>
              <a:rPr altLang="en-IN" b="0" lang="en-US">
                <a:solidFill>
                  <a:srgbClr val="0000FF"/>
                </a:solidFill>
              </a:rPr>
              <a:t>e</a:t>
            </a:r>
            <a:r>
              <a:rPr altLang="en-IN" b="0" lang="en-US">
                <a:solidFill>
                  <a:srgbClr val="0000FF"/>
                </a:solidFill>
              </a:rPr>
              <a:t> </a:t>
            </a:r>
            <a:r>
              <a:rPr altLang="en-IN" b="0" lang="en-US">
                <a:solidFill>
                  <a:srgbClr val="0000FF"/>
                </a:solidFill>
              </a:rPr>
              <a:t>m</a:t>
            </a:r>
            <a:r>
              <a:rPr altLang="en-IN" b="0" lang="en-US">
                <a:solidFill>
                  <a:srgbClr val="0000FF"/>
                </a:solidFill>
              </a:rPr>
              <a:t>o</a:t>
            </a:r>
            <a:r>
              <a:rPr altLang="en-IN" b="0" lang="en-US">
                <a:solidFill>
                  <a:srgbClr val="0000FF"/>
                </a:solidFill>
              </a:rPr>
              <a:t>l</a:t>
            </a:r>
            <a:r>
              <a:rPr altLang="en-IN" b="0" lang="en-US">
                <a:solidFill>
                  <a:srgbClr val="0000FF"/>
                </a:solidFill>
              </a:rPr>
              <a:t>a</a:t>
            </a:r>
            <a:r>
              <a:rPr altLang="en-IN" b="0" lang="en-US">
                <a:solidFill>
                  <a:srgbClr val="0000FF"/>
                </a:solidFill>
              </a:rPr>
              <a:t>r</a:t>
            </a:r>
            <a:r>
              <a:rPr altLang="en-IN" b="0" lang="en-US">
                <a:solidFill>
                  <a:srgbClr val="0000FF"/>
                </a:solidFill>
              </a:rPr>
              <a:t> </a:t>
            </a:r>
            <a:r>
              <a:rPr altLang="en-IN" b="0" lang="en-US">
                <a:solidFill>
                  <a:srgbClr val="0000FF"/>
                </a:solidFill>
              </a:rPr>
              <a:t>concentration</a:t>
            </a:r>
            <a:r>
              <a:rPr altLang="en-IN" b="0" lang="en-US">
                <a:solidFill>
                  <a:srgbClr val="0000FF"/>
                </a:solidFill>
              </a:rPr>
              <a:t> </a:t>
            </a:r>
            <a:r>
              <a:rPr altLang="en-IN" b="0" lang="en-US">
                <a:solidFill>
                  <a:srgbClr val="0000FF"/>
                </a:solidFill>
              </a:rPr>
              <a:t>o</a:t>
            </a:r>
            <a:r>
              <a:rPr altLang="en-IN" b="0" lang="en-US">
                <a:solidFill>
                  <a:srgbClr val="0000FF"/>
                </a:solidFill>
              </a:rPr>
              <a:t>f</a:t>
            </a:r>
            <a:r>
              <a:rPr altLang="en-IN" b="0" lang="en-US">
                <a:solidFill>
                  <a:srgbClr val="0000FF"/>
                </a:solidFill>
              </a:rPr>
              <a:t> </a:t>
            </a:r>
            <a:r>
              <a:rPr altLang="en-IN" b="0" lang="en-US">
                <a:solidFill>
                  <a:srgbClr val="0000FF"/>
                </a:solidFill>
              </a:rPr>
              <a:t>u</a:t>
            </a:r>
            <a:r>
              <a:rPr altLang="en-IN" b="0" lang="en-US">
                <a:solidFill>
                  <a:srgbClr val="0000FF"/>
                </a:solidFill>
              </a:rPr>
              <a:t>n</a:t>
            </a:r>
            <a:r>
              <a:rPr altLang="en-IN" b="0" lang="en-US">
                <a:solidFill>
                  <a:srgbClr val="0000FF"/>
                </a:solidFill>
              </a:rPr>
              <a:t>-</a:t>
            </a:r>
            <a:r>
              <a:rPr altLang="en-IN" b="0" lang="en-US">
                <a:solidFill>
                  <a:srgbClr val="0000FF"/>
                </a:solidFill>
              </a:rPr>
              <a:t> </a:t>
            </a:r>
            <a:r>
              <a:rPr altLang="en-IN" b="0" lang="en-US">
                <a:solidFill>
                  <a:srgbClr val="0000FF"/>
                </a:solidFill>
              </a:rPr>
              <a:t>d</a:t>
            </a:r>
            <a:r>
              <a:rPr altLang="en-IN" b="0" lang="en-US">
                <a:solidFill>
                  <a:srgbClr val="0000FF"/>
                </a:solidFill>
              </a:rPr>
              <a:t>i</a:t>
            </a:r>
            <a:r>
              <a:rPr altLang="en-IN" b="0" lang="en-US">
                <a:solidFill>
                  <a:srgbClr val="0000FF"/>
                </a:solidFill>
              </a:rPr>
              <a:t>s</a:t>
            </a:r>
            <a:r>
              <a:rPr altLang="en-IN" b="0" lang="en-US">
                <a:solidFill>
                  <a:srgbClr val="0000FF"/>
                </a:solidFill>
              </a:rPr>
              <a:t>s</a:t>
            </a:r>
            <a:r>
              <a:rPr altLang="en-IN" b="0" lang="en-US">
                <a:solidFill>
                  <a:srgbClr val="0000FF"/>
                </a:solidFill>
              </a:rPr>
              <a:t>o</a:t>
            </a:r>
            <a:r>
              <a:rPr altLang="en-IN" b="0" lang="en-US">
                <a:solidFill>
                  <a:srgbClr val="0000FF"/>
                </a:solidFill>
              </a:rPr>
              <a:t>c</a:t>
            </a:r>
            <a:r>
              <a:rPr altLang="en-IN" b="0" lang="en-US">
                <a:solidFill>
                  <a:srgbClr val="0000FF"/>
                </a:solidFill>
              </a:rPr>
              <a:t>i</a:t>
            </a:r>
            <a:r>
              <a:rPr altLang="en-IN" b="0" lang="en-US">
                <a:solidFill>
                  <a:srgbClr val="0000FF"/>
                </a:solidFill>
              </a:rPr>
              <a:t>a</a:t>
            </a:r>
            <a:r>
              <a:rPr altLang="en-IN" b="0" lang="en-US">
                <a:solidFill>
                  <a:srgbClr val="0000FF"/>
                </a:solidFill>
              </a:rPr>
              <a:t>t</a:t>
            </a:r>
            <a:r>
              <a:rPr altLang="en-IN" b="0" lang="en-US">
                <a:solidFill>
                  <a:srgbClr val="0000FF"/>
                </a:solidFill>
              </a:rPr>
              <a:t>e</a:t>
            </a:r>
            <a:r>
              <a:rPr altLang="en-IN" b="0" lang="en-US">
                <a:solidFill>
                  <a:srgbClr val="0000FF"/>
                </a:solidFill>
              </a:rPr>
              <a:t>d</a:t>
            </a:r>
            <a:r>
              <a:rPr altLang="en-IN" b="0" lang="en-US">
                <a:solidFill>
                  <a:srgbClr val="0000FF"/>
                </a:solidFill>
              </a:rPr>
              <a:t> </a:t>
            </a:r>
            <a:r>
              <a:rPr altLang="en-IN" b="0" lang="en-US">
                <a:solidFill>
                  <a:srgbClr val="0000FF"/>
                </a:solidFill>
              </a:rPr>
              <a:t>b</a:t>
            </a:r>
            <a:r>
              <a:rPr altLang="en-IN" b="0" lang="en-US">
                <a:solidFill>
                  <a:srgbClr val="0000FF"/>
                </a:solidFill>
              </a:rPr>
              <a:t>a</a:t>
            </a:r>
            <a:r>
              <a:rPr altLang="en-IN" b="0" lang="en-US">
                <a:solidFill>
                  <a:srgbClr val="0000FF"/>
                </a:solidFill>
              </a:rPr>
              <a:t>s</a:t>
            </a:r>
            <a:r>
              <a:rPr altLang="en-IN" b="0" lang="en-US">
                <a:solidFill>
                  <a:srgbClr val="0000FF"/>
                </a:solidFill>
              </a:rPr>
              <a:t>e</a:t>
            </a:r>
            <a:r>
              <a:rPr altLang="en-IN" lang="en-US"/>
              <a:t>.</a:t>
            </a:r>
            <a:endParaRPr lang="en-GB"/>
          </a:p>
          <a:p>
            <a:endParaRPr lang="en-GB"/>
          </a:p>
          <a:p>
            <a:r>
              <a:rPr altLang="en-IN" lang="en-US"/>
              <a:t>I</a:t>
            </a:r>
            <a:r>
              <a:rPr altLang="en-IN" lang="en-US"/>
              <a:t>t</a:t>
            </a:r>
            <a:r>
              <a:rPr altLang="en-IN" lang="en-US"/>
              <a:t> </a:t>
            </a:r>
            <a:r>
              <a:rPr altLang="en-IN" lang="en-US"/>
              <a:t>v</a:t>
            </a:r>
            <a:r>
              <a:rPr altLang="en-IN" lang="en-US"/>
              <a:t>a</a:t>
            </a:r>
            <a:r>
              <a:rPr altLang="en-IN" lang="en-US"/>
              <a:t>r</a:t>
            </a:r>
            <a:r>
              <a:rPr altLang="en-IN" lang="en-US"/>
              <a:t>i</a:t>
            </a:r>
            <a:r>
              <a:rPr altLang="en-IN" lang="en-US"/>
              <a:t>e</a:t>
            </a:r>
            <a:r>
              <a:rPr altLang="en-IN" lang="en-US"/>
              <a:t>s</a:t>
            </a:r>
            <a:r>
              <a:rPr altLang="en-IN" lang="en-US"/>
              <a:t> </a:t>
            </a:r>
            <a:r>
              <a:rPr altLang="en-IN" lang="en-US"/>
              <a:t>o</a:t>
            </a:r>
            <a:r>
              <a:rPr altLang="en-IN" lang="en-US"/>
              <a:t>n</a:t>
            </a:r>
            <a:r>
              <a:rPr altLang="en-IN" lang="en-US"/>
              <a:t>l</a:t>
            </a:r>
            <a:r>
              <a:rPr altLang="en-IN" lang="en-US"/>
              <a:t>y</a:t>
            </a:r>
            <a:r>
              <a:rPr altLang="en-IN" lang="en-US"/>
              <a:t> </a:t>
            </a:r>
            <a:r>
              <a:rPr altLang="en-IN" lang="en-US"/>
              <a:t>w</a:t>
            </a:r>
            <a:r>
              <a:rPr altLang="en-IN" lang="en-US"/>
              <a:t>i</a:t>
            </a:r>
            <a:r>
              <a:rPr altLang="en-IN" lang="en-US"/>
              <a:t>t</a:t>
            </a:r>
            <a:r>
              <a:rPr altLang="en-IN" lang="en-US"/>
              <a:t>h</a:t>
            </a:r>
            <a:r>
              <a:rPr altLang="en-IN" lang="en-US"/>
              <a:t> </a:t>
            </a:r>
            <a:r>
              <a:rPr altLang="en-IN" lang="en-US"/>
              <a:t>t</a:t>
            </a:r>
            <a:r>
              <a:rPr altLang="en-IN" lang="en-US"/>
              <a:t>e</a:t>
            </a:r>
            <a:r>
              <a:rPr altLang="en-IN" lang="en-US"/>
              <a:t>m</a:t>
            </a:r>
            <a:r>
              <a:rPr altLang="en-IN" lang="en-US"/>
              <a:t>p</a:t>
            </a:r>
            <a:r>
              <a:rPr altLang="en-IN" lang="en-US"/>
              <a:t>e</a:t>
            </a:r>
            <a:r>
              <a:rPr altLang="en-IN" lang="en-US"/>
              <a:t>r</a:t>
            </a:r>
            <a:r>
              <a:rPr altLang="en-IN" lang="en-US"/>
              <a:t>a</a:t>
            </a:r>
            <a:r>
              <a:rPr altLang="en-IN" lang="en-US"/>
              <a:t>t</a:t>
            </a:r>
            <a:r>
              <a:rPr altLang="en-IN" lang="en-US"/>
              <a:t>u</a:t>
            </a:r>
            <a:r>
              <a:rPr altLang="en-IN" lang="en-US"/>
              <a:t>r</a:t>
            </a:r>
            <a:r>
              <a:rPr altLang="en-IN" lang="en-US"/>
              <a:t>e</a:t>
            </a:r>
            <a:r>
              <a:rPr altLang="en-IN" lang="en-US"/>
              <a:t> </a:t>
            </a:r>
            <a:r>
              <a:rPr altLang="en-IN" lang="en-US"/>
              <a:t>o</a:t>
            </a:r>
            <a:r>
              <a:rPr altLang="en-IN" lang="en-US"/>
              <a:t>f</a:t>
            </a:r>
            <a:r>
              <a:rPr altLang="en-IN" lang="en-US"/>
              <a:t> </a:t>
            </a:r>
            <a:r>
              <a:rPr altLang="en-IN" lang="en-US"/>
              <a:t>i</a:t>
            </a:r>
            <a:r>
              <a:rPr altLang="en-IN" lang="en-US"/>
              <a:t>o</a:t>
            </a:r>
            <a:r>
              <a:rPr altLang="en-IN" lang="en-US"/>
              <a:t>n</a:t>
            </a:r>
            <a:r>
              <a:rPr altLang="en-IN" lang="en-US"/>
              <a:t>i</a:t>
            </a:r>
            <a:r>
              <a:rPr altLang="en-IN" lang="en-US"/>
              <a:t>c</a:t>
            </a:r>
            <a:r>
              <a:rPr altLang="en-IN" lang="en-US"/>
              <a:t> </a:t>
            </a:r>
            <a:r>
              <a:rPr altLang="en-IN" lang="en-US"/>
              <a:t>e</a:t>
            </a:r>
            <a:r>
              <a:rPr altLang="en-IN" lang="en-US"/>
              <a:t>q</a:t>
            </a:r>
            <a:r>
              <a:rPr altLang="en-IN" lang="en-US"/>
              <a:t>u</a:t>
            </a:r>
            <a:r>
              <a:rPr altLang="en-IN" lang="en-US"/>
              <a:t>i</a:t>
            </a:r>
            <a:r>
              <a:rPr altLang="en-IN" lang="en-US"/>
              <a:t>l</a:t>
            </a:r>
            <a:r>
              <a:rPr altLang="en-IN" lang="en-US"/>
              <a:t>i</a:t>
            </a:r>
            <a:r>
              <a:rPr altLang="en-IN" lang="en-US"/>
              <a:t>b</a:t>
            </a:r>
            <a:r>
              <a:rPr altLang="en-IN" lang="en-US"/>
              <a:t>r</a:t>
            </a:r>
            <a:r>
              <a:rPr altLang="en-IN" lang="en-US"/>
              <a:t>i</a:t>
            </a:r>
            <a:r>
              <a:rPr altLang="en-IN" lang="en-US"/>
              <a:t>u</a:t>
            </a:r>
            <a:r>
              <a:rPr altLang="en-IN" lang="en-US"/>
              <a:t>m</a:t>
            </a:r>
            <a:r>
              <a:rPr altLang="en-IN" lang="en-US"/>
              <a:t> </a:t>
            </a:r>
            <a:r>
              <a:rPr altLang="en-IN" lang="en-US"/>
              <a:t>r</a:t>
            </a:r>
            <a:r>
              <a:rPr altLang="en-IN" lang="en-US"/>
              <a:t>e</a:t>
            </a:r>
            <a:r>
              <a:rPr altLang="en-IN" lang="en-US"/>
              <a:t>a</a:t>
            </a:r>
            <a:r>
              <a:rPr altLang="en-IN" lang="en-US"/>
              <a:t>c</a:t>
            </a:r>
            <a:r>
              <a:rPr altLang="en-IN" lang="en-US"/>
              <a:t>t</a:t>
            </a:r>
            <a:r>
              <a:rPr altLang="en-IN" lang="en-US"/>
              <a:t>i</a:t>
            </a:r>
            <a:r>
              <a:rPr altLang="en-IN" lang="en-US"/>
              <a:t>o</a:t>
            </a:r>
            <a:r>
              <a:rPr altLang="en-IN" lang="en-US"/>
              <a:t>n</a:t>
            </a:r>
            <a:r>
              <a:rPr altLang="en-IN" lang="en-US"/>
              <a:t>.</a:t>
            </a:r>
            <a:r>
              <a:rPr altLang="en-IN" lang="en-US"/>
              <a:t> </a:t>
            </a:r>
            <a:r>
              <a:rPr altLang="en-IN" lang="en-US"/>
              <a:t> </a:t>
            </a:r>
            <a:endParaRPr lang="en-GB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5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0" name="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altLang="en-IN" sz="3300" lang="en-US">
                <a:solidFill>
                  <a:srgbClr val="C00000"/>
                </a:solidFill>
              </a:rPr>
              <a:t>T</a:t>
            </a:r>
            <a:r>
              <a:rPr altLang="en-IN" sz="3300" lang="en-US">
                <a:solidFill>
                  <a:srgbClr val="C00000"/>
                </a:solidFill>
              </a:rPr>
              <a:t>h</a:t>
            </a:r>
            <a:r>
              <a:rPr altLang="en-IN" sz="3300" lang="en-US">
                <a:solidFill>
                  <a:srgbClr val="C00000"/>
                </a:solidFill>
              </a:rPr>
              <a:t>e</a:t>
            </a:r>
            <a:r>
              <a:rPr altLang="en-IN" sz="3300" lang="en-US">
                <a:solidFill>
                  <a:srgbClr val="C00000"/>
                </a:solidFill>
              </a:rPr>
              <a:t> </a:t>
            </a:r>
            <a:r>
              <a:rPr altLang="en-IN" sz="3300" lang="en-US">
                <a:solidFill>
                  <a:srgbClr val="C00000"/>
                </a:solidFill>
              </a:rPr>
              <a:t>r</a:t>
            </a:r>
            <a:r>
              <a:rPr altLang="en-IN" sz="3300" lang="en-US">
                <a:solidFill>
                  <a:srgbClr val="C00000"/>
                </a:solidFill>
              </a:rPr>
              <a:t>e</a:t>
            </a:r>
            <a:r>
              <a:rPr altLang="en-IN" sz="3300" lang="en-US">
                <a:solidFill>
                  <a:srgbClr val="C00000"/>
                </a:solidFill>
              </a:rPr>
              <a:t>l</a:t>
            </a:r>
            <a:r>
              <a:rPr altLang="en-IN" sz="3300" lang="en-US">
                <a:solidFill>
                  <a:srgbClr val="C00000"/>
                </a:solidFill>
              </a:rPr>
              <a:t>a</a:t>
            </a:r>
            <a:r>
              <a:rPr altLang="en-IN" sz="3300" lang="en-US">
                <a:solidFill>
                  <a:srgbClr val="C00000"/>
                </a:solidFill>
              </a:rPr>
              <a:t>t</a:t>
            </a:r>
            <a:r>
              <a:rPr altLang="en-IN" sz="3300" lang="en-US">
                <a:solidFill>
                  <a:srgbClr val="C00000"/>
                </a:solidFill>
              </a:rPr>
              <a:t>i</a:t>
            </a:r>
            <a:r>
              <a:rPr altLang="en-IN" sz="3300" lang="en-US">
                <a:solidFill>
                  <a:srgbClr val="C00000"/>
                </a:solidFill>
              </a:rPr>
              <a:t>o</a:t>
            </a:r>
            <a:r>
              <a:rPr altLang="en-IN" sz="3300" lang="en-US">
                <a:solidFill>
                  <a:srgbClr val="C00000"/>
                </a:solidFill>
              </a:rPr>
              <a:t>n</a:t>
            </a:r>
            <a:r>
              <a:rPr altLang="en-IN" sz="3300" lang="en-US">
                <a:solidFill>
                  <a:srgbClr val="C00000"/>
                </a:solidFill>
              </a:rPr>
              <a:t> </a:t>
            </a:r>
            <a:r>
              <a:rPr altLang="en-IN" sz="3300" lang="en-US">
                <a:solidFill>
                  <a:srgbClr val="C00000"/>
                </a:solidFill>
              </a:rPr>
              <a:t>b</a:t>
            </a:r>
            <a:r>
              <a:rPr altLang="en-IN" sz="3300" lang="en-US">
                <a:solidFill>
                  <a:srgbClr val="C00000"/>
                </a:solidFill>
              </a:rPr>
              <a:t>e</a:t>
            </a:r>
            <a:r>
              <a:rPr altLang="en-IN" sz="3300" lang="en-US">
                <a:solidFill>
                  <a:srgbClr val="C00000"/>
                </a:solidFill>
              </a:rPr>
              <a:t>t</a:t>
            </a:r>
            <a:r>
              <a:rPr altLang="en-IN" sz="3300" lang="en-US">
                <a:solidFill>
                  <a:srgbClr val="C00000"/>
                </a:solidFill>
              </a:rPr>
              <a:t>w</a:t>
            </a:r>
            <a:r>
              <a:rPr altLang="en-IN" sz="3300" lang="en-US">
                <a:solidFill>
                  <a:srgbClr val="C00000"/>
                </a:solidFill>
              </a:rPr>
              <a:t>e</a:t>
            </a:r>
            <a:r>
              <a:rPr altLang="en-IN" sz="3300" lang="en-US">
                <a:solidFill>
                  <a:srgbClr val="C00000"/>
                </a:solidFill>
              </a:rPr>
              <a:t>en</a:t>
            </a:r>
            <a:r>
              <a:rPr altLang="en-IN" sz="3300" lang="en-US">
                <a:solidFill>
                  <a:srgbClr val="C00000"/>
                </a:solidFill>
              </a:rPr>
              <a:t> </a:t>
            </a:r>
            <a:r>
              <a:rPr altLang="en-IN" sz="3300" lang="en-US">
                <a:solidFill>
                  <a:srgbClr val="C00000"/>
                </a:solidFill>
              </a:rPr>
              <a:t>i</a:t>
            </a:r>
            <a:r>
              <a:rPr altLang="en-IN" sz="3300" lang="en-US">
                <a:solidFill>
                  <a:srgbClr val="C00000"/>
                </a:solidFill>
              </a:rPr>
              <a:t>o</a:t>
            </a:r>
            <a:r>
              <a:rPr altLang="en-IN" sz="3300" lang="en-US">
                <a:solidFill>
                  <a:srgbClr val="C00000"/>
                </a:solidFill>
              </a:rPr>
              <a:t>n</a:t>
            </a:r>
            <a:r>
              <a:rPr altLang="en-IN" sz="3300" lang="en-US">
                <a:solidFill>
                  <a:srgbClr val="C00000"/>
                </a:solidFill>
              </a:rPr>
              <a:t>i</a:t>
            </a:r>
            <a:r>
              <a:rPr altLang="en-IN" sz="3300" lang="en-US">
                <a:solidFill>
                  <a:srgbClr val="C00000"/>
                </a:solidFill>
              </a:rPr>
              <a:t>s</a:t>
            </a:r>
            <a:r>
              <a:rPr altLang="en-IN" sz="3300" lang="en-US">
                <a:solidFill>
                  <a:srgbClr val="C00000"/>
                </a:solidFill>
              </a:rPr>
              <a:t>a</a:t>
            </a:r>
            <a:r>
              <a:rPr altLang="en-IN" sz="3300" lang="en-US">
                <a:solidFill>
                  <a:srgbClr val="C00000"/>
                </a:solidFill>
              </a:rPr>
              <a:t>t</a:t>
            </a:r>
            <a:r>
              <a:rPr altLang="en-IN" sz="3300" lang="en-US">
                <a:solidFill>
                  <a:srgbClr val="C00000"/>
                </a:solidFill>
              </a:rPr>
              <a:t>i</a:t>
            </a:r>
            <a:r>
              <a:rPr altLang="en-IN" sz="3300" lang="en-US">
                <a:solidFill>
                  <a:srgbClr val="C00000"/>
                </a:solidFill>
              </a:rPr>
              <a:t>o</a:t>
            </a:r>
            <a:r>
              <a:rPr altLang="en-IN" sz="3300" lang="en-US">
                <a:solidFill>
                  <a:srgbClr val="C00000"/>
                </a:solidFill>
              </a:rPr>
              <a:t>n</a:t>
            </a:r>
            <a:r>
              <a:rPr altLang="en-IN" sz="3300" lang="en-US">
                <a:solidFill>
                  <a:srgbClr val="C00000"/>
                </a:solidFill>
              </a:rPr>
              <a:t> </a:t>
            </a:r>
            <a:r>
              <a:rPr altLang="en-IN" sz="3300" lang="en-US">
                <a:solidFill>
                  <a:srgbClr val="C00000"/>
                </a:solidFill>
              </a:rPr>
              <a:t>c</a:t>
            </a:r>
            <a:r>
              <a:rPr altLang="en-IN" sz="3300" lang="en-US">
                <a:solidFill>
                  <a:srgbClr val="C00000"/>
                </a:solidFill>
              </a:rPr>
              <a:t>o</a:t>
            </a:r>
            <a:r>
              <a:rPr altLang="en-IN" sz="3300" lang="en-US">
                <a:solidFill>
                  <a:srgbClr val="C00000"/>
                </a:solidFill>
              </a:rPr>
              <a:t>n</a:t>
            </a:r>
            <a:r>
              <a:rPr altLang="en-IN" sz="3300" lang="en-US">
                <a:solidFill>
                  <a:srgbClr val="C00000"/>
                </a:solidFill>
              </a:rPr>
              <a:t>s</a:t>
            </a:r>
            <a:r>
              <a:rPr altLang="en-IN" sz="3300" lang="en-US">
                <a:solidFill>
                  <a:srgbClr val="C00000"/>
                </a:solidFill>
              </a:rPr>
              <a:t>t</a:t>
            </a:r>
            <a:r>
              <a:rPr altLang="en-IN" sz="3300" lang="en-US">
                <a:solidFill>
                  <a:srgbClr val="C00000"/>
                </a:solidFill>
              </a:rPr>
              <a:t>a</a:t>
            </a:r>
            <a:r>
              <a:rPr altLang="en-IN" sz="3300" lang="en-US">
                <a:solidFill>
                  <a:srgbClr val="C00000"/>
                </a:solidFill>
              </a:rPr>
              <a:t>n</a:t>
            </a:r>
            <a:r>
              <a:rPr altLang="en-IN" sz="3300" lang="en-US">
                <a:solidFill>
                  <a:srgbClr val="C00000"/>
                </a:solidFill>
              </a:rPr>
              <a:t>t</a:t>
            </a:r>
            <a:r>
              <a:rPr altLang="en-IN" sz="3300" lang="en-US">
                <a:solidFill>
                  <a:srgbClr val="C00000"/>
                </a:solidFill>
              </a:rPr>
              <a:t> </a:t>
            </a:r>
            <a:r>
              <a:rPr altLang="en-IN" sz="3300" lang="en-US">
                <a:solidFill>
                  <a:srgbClr val="C00000"/>
                </a:solidFill>
              </a:rPr>
              <a:t>(</a:t>
            </a:r>
            <a:r>
              <a:rPr altLang="en-IN" sz="3300" lang="en-US">
                <a:solidFill>
                  <a:srgbClr val="C00000"/>
                </a:solidFill>
              </a:rPr>
              <a:t>K</a:t>
            </a:r>
            <a:r>
              <a:rPr altLang="en-IN" sz="2333" lang="en-US">
                <a:solidFill>
                  <a:srgbClr val="C00000"/>
                </a:solidFill>
              </a:rPr>
              <a:t>b</a:t>
            </a:r>
            <a:r>
              <a:rPr altLang="en-IN" sz="3300" lang="en-US">
                <a:solidFill>
                  <a:srgbClr val="C00000"/>
                </a:solidFill>
              </a:rPr>
              <a:t>)</a:t>
            </a:r>
            <a:r>
              <a:rPr altLang="en-IN" sz="3300" lang="en-US">
                <a:solidFill>
                  <a:srgbClr val="C00000"/>
                </a:solidFill>
              </a:rPr>
              <a:t>,</a:t>
            </a:r>
            <a:r>
              <a:rPr altLang="en-IN" sz="3300" lang="en-US">
                <a:solidFill>
                  <a:srgbClr val="C00000"/>
                </a:solidFill>
              </a:rPr>
              <a:t> </a:t>
            </a:r>
            <a:r>
              <a:rPr altLang="en-IN" sz="3300" lang="en-US">
                <a:solidFill>
                  <a:srgbClr val="C00000"/>
                </a:solidFill>
              </a:rPr>
              <a:t>d</a:t>
            </a:r>
            <a:r>
              <a:rPr altLang="en-IN" sz="3300" lang="en-US">
                <a:solidFill>
                  <a:srgbClr val="C00000"/>
                </a:solidFill>
              </a:rPr>
              <a:t>e</a:t>
            </a:r>
            <a:r>
              <a:rPr altLang="en-IN" sz="3300" lang="en-US">
                <a:solidFill>
                  <a:srgbClr val="C00000"/>
                </a:solidFill>
              </a:rPr>
              <a:t>g</a:t>
            </a:r>
            <a:r>
              <a:rPr altLang="en-IN" sz="3300" lang="en-US">
                <a:solidFill>
                  <a:srgbClr val="C00000"/>
                </a:solidFill>
              </a:rPr>
              <a:t>r</a:t>
            </a:r>
            <a:r>
              <a:rPr altLang="en-IN" sz="3300" lang="en-US">
                <a:solidFill>
                  <a:srgbClr val="C00000"/>
                </a:solidFill>
              </a:rPr>
              <a:t>e</a:t>
            </a:r>
            <a:r>
              <a:rPr altLang="en-IN" sz="3300" lang="en-US">
                <a:solidFill>
                  <a:srgbClr val="C00000"/>
                </a:solidFill>
              </a:rPr>
              <a:t>e</a:t>
            </a:r>
            <a:r>
              <a:rPr altLang="en-IN" sz="3300" lang="en-US">
                <a:solidFill>
                  <a:srgbClr val="C00000"/>
                </a:solidFill>
              </a:rPr>
              <a:t> </a:t>
            </a:r>
            <a:r>
              <a:rPr altLang="en-IN" sz="3300" lang="en-US">
                <a:solidFill>
                  <a:srgbClr val="C00000"/>
                </a:solidFill>
              </a:rPr>
              <a:t>o</a:t>
            </a:r>
            <a:r>
              <a:rPr altLang="en-IN" sz="3300" lang="en-US">
                <a:solidFill>
                  <a:srgbClr val="C00000"/>
                </a:solidFill>
              </a:rPr>
              <a:t>f</a:t>
            </a:r>
            <a:r>
              <a:rPr altLang="en-IN" sz="3300" lang="en-US">
                <a:solidFill>
                  <a:srgbClr val="C00000"/>
                </a:solidFill>
              </a:rPr>
              <a:t> </a:t>
            </a:r>
            <a:r>
              <a:rPr altLang="en-IN" sz="3300" lang="en-US">
                <a:solidFill>
                  <a:srgbClr val="C00000"/>
                </a:solidFill>
              </a:rPr>
              <a:t>i</a:t>
            </a:r>
            <a:r>
              <a:rPr altLang="en-IN" sz="3300" lang="en-US">
                <a:solidFill>
                  <a:srgbClr val="C00000"/>
                </a:solidFill>
              </a:rPr>
              <a:t>o</a:t>
            </a:r>
            <a:r>
              <a:rPr altLang="en-IN" sz="3300" lang="en-US">
                <a:solidFill>
                  <a:srgbClr val="C00000"/>
                </a:solidFill>
              </a:rPr>
              <a:t>n</a:t>
            </a:r>
            <a:r>
              <a:rPr altLang="en-IN" sz="3300" lang="en-US">
                <a:solidFill>
                  <a:srgbClr val="C00000"/>
                </a:solidFill>
              </a:rPr>
              <a:t>i</a:t>
            </a:r>
            <a:r>
              <a:rPr altLang="en-IN" sz="3300" lang="en-US">
                <a:solidFill>
                  <a:srgbClr val="C00000"/>
                </a:solidFill>
              </a:rPr>
              <a:t>s</a:t>
            </a:r>
            <a:r>
              <a:rPr altLang="en-IN" sz="3300" lang="en-US">
                <a:solidFill>
                  <a:srgbClr val="C00000"/>
                </a:solidFill>
              </a:rPr>
              <a:t>a</a:t>
            </a:r>
            <a:r>
              <a:rPr altLang="en-IN" sz="3300" lang="en-US">
                <a:solidFill>
                  <a:srgbClr val="C00000"/>
                </a:solidFill>
              </a:rPr>
              <a:t>t</a:t>
            </a:r>
            <a:r>
              <a:rPr altLang="en-IN" sz="3300" lang="en-US">
                <a:solidFill>
                  <a:srgbClr val="C00000"/>
                </a:solidFill>
              </a:rPr>
              <a:t>i</a:t>
            </a:r>
            <a:r>
              <a:rPr altLang="en-IN" sz="3300" lang="en-US">
                <a:solidFill>
                  <a:srgbClr val="C00000"/>
                </a:solidFill>
              </a:rPr>
              <a:t>o</a:t>
            </a:r>
            <a:r>
              <a:rPr altLang="en-IN" sz="3300" lang="en-US">
                <a:solidFill>
                  <a:srgbClr val="C00000"/>
                </a:solidFill>
              </a:rPr>
              <a:t>n</a:t>
            </a:r>
            <a:r>
              <a:rPr altLang="en-IN" sz="3300" lang="en-US">
                <a:solidFill>
                  <a:srgbClr val="C00000"/>
                </a:solidFill>
              </a:rPr>
              <a:t> </a:t>
            </a:r>
            <a:r>
              <a:rPr altLang="en-IN" sz="3300" lang="en-US">
                <a:solidFill>
                  <a:srgbClr val="C00000"/>
                </a:solidFill>
              </a:rPr>
              <a:t>(α</a:t>
            </a:r>
            <a:r>
              <a:rPr altLang="en-IN" sz="3300" lang="en-US">
                <a:solidFill>
                  <a:srgbClr val="C00000"/>
                </a:solidFill>
              </a:rPr>
              <a:t>)</a:t>
            </a:r>
            <a:r>
              <a:rPr altLang="en-IN" sz="3300" lang="en-US">
                <a:solidFill>
                  <a:srgbClr val="C00000"/>
                </a:solidFill>
              </a:rPr>
              <a:t> </a:t>
            </a:r>
            <a:r>
              <a:rPr altLang="en-IN" sz="3300" lang="en-US">
                <a:solidFill>
                  <a:srgbClr val="C00000"/>
                </a:solidFill>
              </a:rPr>
              <a:t>a</a:t>
            </a:r>
            <a:r>
              <a:rPr altLang="en-IN" sz="3300" lang="en-US">
                <a:solidFill>
                  <a:srgbClr val="C00000"/>
                </a:solidFill>
              </a:rPr>
              <a:t>n</a:t>
            </a:r>
            <a:r>
              <a:rPr altLang="en-IN" sz="3300" lang="en-US">
                <a:solidFill>
                  <a:srgbClr val="C00000"/>
                </a:solidFill>
              </a:rPr>
              <a:t>d</a:t>
            </a:r>
            <a:r>
              <a:rPr altLang="en-IN" sz="3300" lang="en-US">
                <a:solidFill>
                  <a:srgbClr val="C00000"/>
                </a:solidFill>
              </a:rPr>
              <a:t> </a:t>
            </a:r>
            <a:r>
              <a:rPr altLang="en-IN" sz="3300" lang="en-US">
                <a:solidFill>
                  <a:srgbClr val="C00000"/>
                </a:solidFill>
              </a:rPr>
              <a:t>i</a:t>
            </a:r>
            <a:r>
              <a:rPr altLang="en-IN" sz="3300" lang="en-US">
                <a:solidFill>
                  <a:srgbClr val="C00000"/>
                </a:solidFill>
              </a:rPr>
              <a:t>n</a:t>
            </a:r>
            <a:r>
              <a:rPr altLang="en-IN" sz="3300" lang="en-US">
                <a:solidFill>
                  <a:srgbClr val="C00000"/>
                </a:solidFill>
              </a:rPr>
              <a:t>i</a:t>
            </a:r>
            <a:r>
              <a:rPr altLang="en-IN" sz="3300" lang="en-US">
                <a:solidFill>
                  <a:srgbClr val="C00000"/>
                </a:solidFill>
              </a:rPr>
              <a:t>t</a:t>
            </a:r>
            <a:r>
              <a:rPr altLang="en-IN" sz="3300" lang="en-US">
                <a:solidFill>
                  <a:srgbClr val="C00000"/>
                </a:solidFill>
              </a:rPr>
              <a:t>i</a:t>
            </a:r>
            <a:r>
              <a:rPr altLang="en-IN" sz="3300" lang="en-US">
                <a:solidFill>
                  <a:srgbClr val="C00000"/>
                </a:solidFill>
              </a:rPr>
              <a:t>a</a:t>
            </a:r>
            <a:r>
              <a:rPr altLang="en-IN" sz="3300" lang="en-US">
                <a:solidFill>
                  <a:srgbClr val="C00000"/>
                </a:solidFill>
              </a:rPr>
              <a:t>l</a:t>
            </a:r>
            <a:r>
              <a:rPr altLang="en-IN" sz="3300" lang="en-US">
                <a:solidFill>
                  <a:srgbClr val="C00000"/>
                </a:solidFill>
              </a:rPr>
              <a:t> </a:t>
            </a:r>
            <a:r>
              <a:rPr altLang="en-IN" sz="3300" lang="en-US">
                <a:solidFill>
                  <a:srgbClr val="C00000"/>
                </a:solidFill>
              </a:rPr>
              <a:t>m</a:t>
            </a:r>
            <a:r>
              <a:rPr altLang="en-IN" sz="3300" lang="en-US">
                <a:solidFill>
                  <a:srgbClr val="C00000"/>
                </a:solidFill>
              </a:rPr>
              <a:t>o</a:t>
            </a:r>
            <a:r>
              <a:rPr altLang="en-IN" sz="3300" lang="en-US">
                <a:solidFill>
                  <a:srgbClr val="C00000"/>
                </a:solidFill>
              </a:rPr>
              <a:t>l</a:t>
            </a:r>
            <a:r>
              <a:rPr altLang="en-IN" sz="3300" lang="en-US">
                <a:solidFill>
                  <a:srgbClr val="C00000"/>
                </a:solidFill>
              </a:rPr>
              <a:t>a</a:t>
            </a:r>
            <a:r>
              <a:rPr altLang="en-IN" sz="3300" lang="en-US">
                <a:solidFill>
                  <a:srgbClr val="C00000"/>
                </a:solidFill>
              </a:rPr>
              <a:t>r</a:t>
            </a:r>
            <a:r>
              <a:rPr altLang="en-IN" sz="3300" lang="en-US">
                <a:solidFill>
                  <a:srgbClr val="C00000"/>
                </a:solidFill>
              </a:rPr>
              <a:t> </a:t>
            </a:r>
            <a:r>
              <a:rPr altLang="en-IN" sz="3300" lang="en-US">
                <a:solidFill>
                  <a:srgbClr val="C00000"/>
                </a:solidFill>
              </a:rPr>
              <a:t>c</a:t>
            </a:r>
            <a:r>
              <a:rPr altLang="en-IN" sz="3300" lang="en-US">
                <a:solidFill>
                  <a:srgbClr val="C00000"/>
                </a:solidFill>
              </a:rPr>
              <a:t>o</a:t>
            </a:r>
            <a:r>
              <a:rPr altLang="en-IN" sz="3300" lang="en-US">
                <a:solidFill>
                  <a:srgbClr val="C00000"/>
                </a:solidFill>
              </a:rPr>
              <a:t>n</a:t>
            </a:r>
            <a:r>
              <a:rPr altLang="en-IN" sz="3300" lang="en-US">
                <a:solidFill>
                  <a:srgbClr val="C00000"/>
                </a:solidFill>
              </a:rPr>
              <a:t>c</a:t>
            </a:r>
            <a:r>
              <a:rPr altLang="en-IN" sz="3300" lang="en-US">
                <a:solidFill>
                  <a:srgbClr val="C00000"/>
                </a:solidFill>
              </a:rPr>
              <a:t>e</a:t>
            </a:r>
            <a:r>
              <a:rPr altLang="en-IN" sz="3300" lang="en-US">
                <a:solidFill>
                  <a:srgbClr val="C00000"/>
                </a:solidFill>
              </a:rPr>
              <a:t>n</a:t>
            </a:r>
            <a:r>
              <a:rPr altLang="en-IN" sz="3300" lang="en-US">
                <a:solidFill>
                  <a:srgbClr val="C00000"/>
                </a:solidFill>
              </a:rPr>
              <a:t>t</a:t>
            </a:r>
            <a:r>
              <a:rPr altLang="en-IN" sz="3300" lang="en-US">
                <a:solidFill>
                  <a:srgbClr val="C00000"/>
                </a:solidFill>
              </a:rPr>
              <a:t>r</a:t>
            </a:r>
            <a:r>
              <a:rPr altLang="en-IN" sz="3300" lang="en-US">
                <a:solidFill>
                  <a:srgbClr val="C00000"/>
                </a:solidFill>
              </a:rPr>
              <a:t>a</a:t>
            </a:r>
            <a:r>
              <a:rPr altLang="en-IN" sz="3300" lang="en-US">
                <a:solidFill>
                  <a:srgbClr val="C00000"/>
                </a:solidFill>
              </a:rPr>
              <a:t>tion</a:t>
            </a:r>
            <a:r>
              <a:rPr altLang="en-IN" sz="3300" lang="en-US">
                <a:solidFill>
                  <a:srgbClr val="C00000"/>
                </a:solidFill>
              </a:rPr>
              <a:t> </a:t>
            </a:r>
            <a:r>
              <a:rPr altLang="en-IN" sz="3300" lang="en-US">
                <a:solidFill>
                  <a:srgbClr val="C00000"/>
                </a:solidFill>
              </a:rPr>
              <a:t>(</a:t>
            </a:r>
            <a:r>
              <a:rPr altLang="en-IN" sz="3300" lang="en-US">
                <a:solidFill>
                  <a:srgbClr val="C00000"/>
                </a:solidFill>
              </a:rPr>
              <a:t>c</a:t>
            </a:r>
            <a:r>
              <a:rPr altLang="en-IN" sz="3300" lang="en-US">
                <a:solidFill>
                  <a:srgbClr val="C00000"/>
                </a:solidFill>
              </a:rPr>
              <a:t>)</a:t>
            </a:r>
            <a:r>
              <a:rPr altLang="en-IN" sz="3300" lang="en-US">
                <a:solidFill>
                  <a:srgbClr val="C00000"/>
                </a:solidFill>
              </a:rPr>
              <a:t> </a:t>
            </a:r>
            <a:r>
              <a:rPr altLang="en-IN" sz="3300" lang="en-US">
                <a:solidFill>
                  <a:srgbClr val="C00000"/>
                </a:solidFill>
              </a:rPr>
              <a:t>o</a:t>
            </a:r>
            <a:r>
              <a:rPr altLang="en-IN" sz="3300" lang="en-US">
                <a:solidFill>
                  <a:srgbClr val="C00000"/>
                </a:solidFill>
              </a:rPr>
              <a:t>f</a:t>
            </a:r>
            <a:r>
              <a:rPr altLang="en-IN" sz="3300" lang="en-US">
                <a:solidFill>
                  <a:srgbClr val="C00000"/>
                </a:solidFill>
              </a:rPr>
              <a:t> </a:t>
            </a:r>
            <a:r>
              <a:rPr altLang="en-IN" sz="3300" lang="en-US">
                <a:solidFill>
                  <a:srgbClr val="C00000"/>
                </a:solidFill>
              </a:rPr>
              <a:t>w</a:t>
            </a:r>
            <a:r>
              <a:rPr altLang="en-IN" sz="3300" lang="en-US">
                <a:solidFill>
                  <a:srgbClr val="C00000"/>
                </a:solidFill>
              </a:rPr>
              <a:t>e</a:t>
            </a:r>
            <a:r>
              <a:rPr altLang="en-IN" sz="3300" lang="en-US">
                <a:solidFill>
                  <a:srgbClr val="C00000"/>
                </a:solidFill>
              </a:rPr>
              <a:t>a</a:t>
            </a:r>
            <a:r>
              <a:rPr altLang="en-IN" sz="3300" lang="en-US">
                <a:solidFill>
                  <a:srgbClr val="C00000"/>
                </a:solidFill>
              </a:rPr>
              <a:t>k</a:t>
            </a:r>
            <a:r>
              <a:rPr altLang="en-IN" sz="3300" lang="en-US">
                <a:solidFill>
                  <a:srgbClr val="C00000"/>
                </a:solidFill>
              </a:rPr>
              <a:t> </a:t>
            </a:r>
            <a:r>
              <a:rPr altLang="en-IN" sz="3300" lang="en-US">
                <a:solidFill>
                  <a:srgbClr val="C00000"/>
                </a:solidFill>
              </a:rPr>
              <a:t>b</a:t>
            </a:r>
            <a:r>
              <a:rPr altLang="en-IN" sz="3300" lang="en-US">
                <a:solidFill>
                  <a:srgbClr val="C00000"/>
                </a:solidFill>
              </a:rPr>
              <a:t>a</a:t>
            </a:r>
            <a:r>
              <a:rPr altLang="en-IN" sz="3300" lang="en-US">
                <a:solidFill>
                  <a:srgbClr val="C00000"/>
                </a:solidFill>
              </a:rPr>
              <a:t>s</a:t>
            </a:r>
            <a:r>
              <a:rPr altLang="en-IN" sz="3300" lang="en-US">
                <a:solidFill>
                  <a:srgbClr val="C00000"/>
                </a:solidFill>
              </a:rPr>
              <a:t>e</a:t>
            </a:r>
            <a:endParaRPr lang="en-GB"/>
          </a:p>
        </p:txBody>
      </p:sp>
      <p:sp>
        <p:nvSpPr>
          <p:cNvPr id="1048671" name=""/>
          <p:cNvSpPr>
            <a:spLocks noGrp="1"/>
          </p:cNvSpPr>
          <p:nvPr>
            <p:ph idx="1"/>
          </p:nvPr>
        </p:nvSpPr>
        <p:spPr/>
        <p:txBody>
          <a:bodyPr/>
          <a:p>
            <a:endParaRPr lang="en-GB"/>
          </a:p>
        </p:txBody>
      </p:sp>
      <p:pic>
        <p:nvPicPr>
          <p:cNvPr id="2097164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0" y="1690689"/>
            <a:ext cx="9144000" cy="5111794"/>
          </a:xfrm>
          <a:prstGeom prst="rect"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5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2" name="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GB"/>
          </a:p>
        </p:txBody>
      </p:sp>
      <p:sp>
        <p:nvSpPr>
          <p:cNvPr id="1048673" name="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sz="2400" lang="en-GB"/>
              <a:t>Equation (</a:t>
            </a:r>
            <a:r>
              <a:rPr altLang="en-IN" sz="2400" lang="en-US"/>
              <a:t>2</a:t>
            </a:r>
            <a:r>
              <a:rPr altLang="en-IN" sz="2400" lang="en-US"/>
              <a:t>)</a:t>
            </a:r>
            <a:r>
              <a:rPr sz="2400" lang="en-GB"/>
              <a:t> gives relation between the</a:t>
            </a:r>
            <a:r>
              <a:rPr altLang="en-IN" sz="2400" lang="en-US"/>
              <a:t> </a:t>
            </a:r>
            <a:r>
              <a:rPr sz="2400" lang="en-GB"/>
              <a:t>ionisation</a:t>
            </a:r>
            <a:r>
              <a:rPr altLang="en-IN" sz="2400" lang="en-US"/>
              <a:t> </a:t>
            </a:r>
            <a:r>
              <a:rPr sz="2400" lang="en-GB"/>
              <a:t> constant (K</a:t>
            </a:r>
            <a:r>
              <a:rPr altLang="en-IN" sz="2400" lang="en-US"/>
              <a:t>b</a:t>
            </a:r>
            <a:r>
              <a:rPr sz="2400" lang="en-GB"/>
              <a:t>) of weak </a:t>
            </a:r>
            <a:r>
              <a:rPr altLang="en-IN" sz="2400" lang="en-US"/>
              <a:t>b</a:t>
            </a:r>
            <a:r>
              <a:rPr altLang="en-IN" sz="2400" lang="en-US"/>
              <a:t>a</a:t>
            </a:r>
            <a:r>
              <a:rPr altLang="en-IN" sz="2400" lang="en-US"/>
              <a:t>s</a:t>
            </a:r>
            <a:r>
              <a:rPr altLang="en-IN" sz="2400" lang="en-US"/>
              <a:t>e</a:t>
            </a:r>
            <a:r>
              <a:rPr sz="2400" lang="en-GB"/>
              <a:t> </a:t>
            </a:r>
            <a:r>
              <a:rPr sz="2400" lang="en-GB"/>
              <a:t>to the </a:t>
            </a:r>
            <a:r>
              <a:rPr sz="2400" lang="en-GB"/>
              <a:t>degree </a:t>
            </a:r>
            <a:r>
              <a:rPr sz="2400" lang="en-GB"/>
              <a:t>of ionisation (𝛂) and initial molar concentration </a:t>
            </a:r>
            <a:r>
              <a:rPr altLang="en-IN" sz="2400" lang="en-US"/>
              <a:t> </a:t>
            </a:r>
            <a:r>
              <a:rPr sz="2400" lang="en-GB"/>
              <a:t>(c) of weak </a:t>
            </a:r>
            <a:r>
              <a:rPr altLang="en-IN" sz="2400" lang="en-US"/>
              <a:t>b</a:t>
            </a:r>
            <a:r>
              <a:rPr altLang="en-IN" sz="2400" lang="en-US"/>
              <a:t>a</a:t>
            </a:r>
            <a:r>
              <a:rPr altLang="en-IN" sz="2400" lang="en-US"/>
              <a:t>s</a:t>
            </a:r>
            <a:r>
              <a:rPr altLang="en-IN" sz="2400" lang="en-US"/>
              <a:t>e</a:t>
            </a:r>
            <a:r>
              <a:rPr sz="2400" lang="en-GB"/>
              <a:t>.</a:t>
            </a:r>
            <a:endParaRPr sz="2400" lang="en-GB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5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4" name="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en-IN" b="1" lang="en-US">
                <a:solidFill>
                  <a:srgbClr val="C00000"/>
                </a:solidFill>
              </a:rPr>
              <a:t>R</a:t>
            </a:r>
            <a:r>
              <a:rPr altLang="en-IN" b="1" lang="en-US">
                <a:solidFill>
                  <a:srgbClr val="C00000"/>
                </a:solidFill>
              </a:rPr>
              <a:t>e</a:t>
            </a:r>
            <a:r>
              <a:rPr altLang="en-IN" b="1" lang="en-US">
                <a:solidFill>
                  <a:srgbClr val="C00000"/>
                </a:solidFill>
              </a:rPr>
              <a:t>f</a:t>
            </a:r>
            <a:r>
              <a:rPr altLang="en-IN" b="1" lang="en-US">
                <a:solidFill>
                  <a:srgbClr val="C00000"/>
                </a:solidFill>
              </a:rPr>
              <a:t>e</a:t>
            </a:r>
            <a:r>
              <a:rPr altLang="en-IN" b="1" lang="en-US">
                <a:solidFill>
                  <a:srgbClr val="C00000"/>
                </a:solidFill>
              </a:rPr>
              <a:t>r</a:t>
            </a:r>
            <a:r>
              <a:rPr altLang="en-IN" b="1" lang="en-US">
                <a:solidFill>
                  <a:srgbClr val="C00000"/>
                </a:solidFill>
              </a:rPr>
              <a:t>e</a:t>
            </a:r>
            <a:r>
              <a:rPr altLang="en-IN" b="1" lang="en-US">
                <a:solidFill>
                  <a:srgbClr val="C00000"/>
                </a:solidFill>
              </a:rPr>
              <a:t>n</a:t>
            </a:r>
            <a:r>
              <a:rPr altLang="en-IN" b="1" lang="en-US">
                <a:solidFill>
                  <a:srgbClr val="C00000"/>
                </a:solidFill>
              </a:rPr>
              <a:t>c</a:t>
            </a:r>
            <a:r>
              <a:rPr altLang="en-IN" b="1" lang="en-US">
                <a:solidFill>
                  <a:srgbClr val="C00000"/>
                </a:solidFill>
              </a:rPr>
              <a:t>e</a:t>
            </a:r>
            <a:endParaRPr b="1" lang="en-GB">
              <a:solidFill>
                <a:srgbClr val="C00000"/>
              </a:solidFill>
            </a:endParaRPr>
          </a:p>
        </p:txBody>
      </p:sp>
      <p:sp>
        <p:nvSpPr>
          <p:cNvPr id="1048675" name="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altLang="en-IN" lang="en-US"/>
              <a:t>E</a:t>
            </a:r>
            <a:r>
              <a:rPr altLang="en-IN" lang="en-US"/>
              <a:t>s</a:t>
            </a:r>
            <a:r>
              <a:rPr altLang="en-IN" lang="en-US"/>
              <a:t>s</a:t>
            </a:r>
            <a:r>
              <a:rPr altLang="en-IN" lang="en-US"/>
              <a:t>e</a:t>
            </a:r>
            <a:r>
              <a:rPr altLang="en-IN" lang="en-US"/>
              <a:t>n</a:t>
            </a:r>
            <a:r>
              <a:rPr altLang="en-IN" lang="en-US"/>
              <a:t>t</a:t>
            </a:r>
            <a:r>
              <a:rPr altLang="en-IN" lang="en-US"/>
              <a:t>i</a:t>
            </a:r>
            <a:r>
              <a:rPr altLang="en-IN" lang="en-US"/>
              <a:t>a</a:t>
            </a:r>
            <a:r>
              <a:rPr altLang="en-IN" lang="en-US"/>
              <a:t>l</a:t>
            </a:r>
            <a:r>
              <a:rPr altLang="en-IN" lang="en-US"/>
              <a:t>s</a:t>
            </a:r>
            <a:r>
              <a:rPr altLang="en-IN" lang="en-US"/>
              <a:t> </a:t>
            </a:r>
            <a:r>
              <a:rPr altLang="en-IN" lang="en-US"/>
              <a:t>o</a:t>
            </a:r>
            <a:r>
              <a:rPr altLang="en-IN" lang="en-US"/>
              <a:t>f</a:t>
            </a:r>
            <a:r>
              <a:rPr altLang="en-IN" lang="en-US"/>
              <a:t> </a:t>
            </a:r>
            <a:r>
              <a:rPr altLang="en-IN" lang="en-US"/>
              <a:t>P</a:t>
            </a:r>
            <a:r>
              <a:rPr altLang="en-IN" lang="en-US"/>
              <a:t>h</a:t>
            </a:r>
            <a:r>
              <a:rPr altLang="en-IN" lang="en-US"/>
              <a:t>y</a:t>
            </a:r>
            <a:r>
              <a:rPr altLang="en-IN" lang="en-US"/>
              <a:t>s</a:t>
            </a:r>
            <a:r>
              <a:rPr altLang="en-IN" lang="en-US"/>
              <a:t>i</a:t>
            </a:r>
            <a:r>
              <a:rPr altLang="en-IN" lang="en-US"/>
              <a:t>c</a:t>
            </a:r>
            <a:r>
              <a:rPr altLang="en-IN" lang="en-US"/>
              <a:t>a</a:t>
            </a:r>
            <a:r>
              <a:rPr altLang="en-IN" lang="en-US"/>
              <a:t>l</a:t>
            </a:r>
            <a:r>
              <a:rPr altLang="en-IN" lang="en-US"/>
              <a:t> </a:t>
            </a:r>
            <a:r>
              <a:rPr altLang="en-IN" lang="en-US"/>
              <a:t>C</a:t>
            </a:r>
            <a:r>
              <a:rPr altLang="en-IN" lang="en-US"/>
              <a:t>h</a:t>
            </a:r>
            <a:r>
              <a:rPr altLang="en-IN" lang="en-US"/>
              <a:t>e</a:t>
            </a:r>
            <a:r>
              <a:rPr altLang="en-IN" lang="en-US"/>
              <a:t>m</a:t>
            </a:r>
            <a:r>
              <a:rPr altLang="en-IN" lang="en-US"/>
              <a:t>i</a:t>
            </a:r>
            <a:r>
              <a:rPr altLang="en-IN" lang="en-US"/>
              <a:t>s</a:t>
            </a:r>
            <a:r>
              <a:rPr altLang="en-IN" lang="en-US"/>
              <a:t>t</a:t>
            </a:r>
            <a:r>
              <a:rPr altLang="en-IN" lang="en-US"/>
              <a:t>r</a:t>
            </a:r>
            <a:r>
              <a:rPr altLang="en-IN" lang="en-US"/>
              <a:t>y</a:t>
            </a:r>
            <a:r>
              <a:rPr altLang="en-IN" lang="en-US"/>
              <a:t> </a:t>
            </a:r>
            <a:r>
              <a:rPr altLang="en-IN" lang="en-US"/>
              <a:t>b</a:t>
            </a:r>
            <a:r>
              <a:rPr altLang="en-IN" lang="en-US"/>
              <a:t>y</a:t>
            </a:r>
            <a:r>
              <a:rPr altLang="en-IN" lang="en-US"/>
              <a:t> </a:t>
            </a:r>
            <a:r>
              <a:rPr altLang="en-IN" lang="en-US"/>
              <a:t>A</a:t>
            </a:r>
            <a:r>
              <a:rPr altLang="en-IN" lang="en-US"/>
              <a:t>r</a:t>
            </a:r>
            <a:r>
              <a:rPr altLang="en-IN" lang="en-US"/>
              <a:t>u</a:t>
            </a:r>
            <a:r>
              <a:rPr altLang="en-IN" lang="en-US"/>
              <a:t>n</a:t>
            </a:r>
            <a:r>
              <a:rPr altLang="en-IN" lang="en-US"/>
              <a:t> </a:t>
            </a:r>
            <a:r>
              <a:rPr altLang="en-IN" lang="en-US"/>
              <a:t>B</a:t>
            </a:r>
            <a:r>
              <a:rPr altLang="en-IN" lang="en-US"/>
              <a:t>a</a:t>
            </a:r>
            <a:r>
              <a:rPr altLang="en-IN" lang="en-US"/>
              <a:t>h</a:t>
            </a:r>
            <a:r>
              <a:rPr altLang="en-IN" lang="en-US"/>
              <a:t>l</a:t>
            </a:r>
            <a:r>
              <a:rPr altLang="en-IN" lang="en-US"/>
              <a:t>,</a:t>
            </a:r>
            <a:r>
              <a:rPr altLang="en-IN" lang="en-US"/>
              <a:t> </a:t>
            </a:r>
            <a:r>
              <a:rPr altLang="en-IN" lang="en-US"/>
              <a:t>B</a:t>
            </a:r>
            <a:r>
              <a:rPr altLang="en-IN" lang="en-US"/>
              <a:t>.</a:t>
            </a:r>
            <a:r>
              <a:rPr altLang="en-IN" lang="en-US"/>
              <a:t> </a:t>
            </a:r>
            <a:r>
              <a:rPr altLang="en-IN" lang="en-US"/>
              <a:t>S</a:t>
            </a:r>
            <a:r>
              <a:rPr altLang="en-IN" lang="en-US"/>
              <a:t>.</a:t>
            </a:r>
            <a:r>
              <a:rPr altLang="en-IN" lang="en-US"/>
              <a:t> </a:t>
            </a:r>
            <a:r>
              <a:rPr altLang="en-IN" lang="en-US"/>
              <a:t>Bahl</a:t>
            </a:r>
            <a:r>
              <a:rPr altLang="en-IN" lang="en-US"/>
              <a:t> </a:t>
            </a:r>
            <a:r>
              <a:rPr altLang="en-IN" lang="en-US"/>
              <a:t>a</a:t>
            </a:r>
            <a:r>
              <a:rPr altLang="en-IN" lang="en-US"/>
              <a:t>n</a:t>
            </a:r>
            <a:r>
              <a:rPr altLang="en-IN" lang="en-US"/>
              <a:t>d</a:t>
            </a:r>
            <a:r>
              <a:rPr altLang="en-IN" lang="en-US"/>
              <a:t> </a:t>
            </a:r>
            <a:r>
              <a:rPr altLang="en-IN" lang="en-US"/>
              <a:t>G</a:t>
            </a:r>
            <a:r>
              <a:rPr altLang="en-IN" lang="en-US"/>
              <a:t>.</a:t>
            </a:r>
            <a:r>
              <a:rPr altLang="en-IN" lang="en-US"/>
              <a:t> </a:t>
            </a:r>
            <a:r>
              <a:rPr altLang="en-IN" lang="en-US"/>
              <a:t>D</a:t>
            </a:r>
            <a:r>
              <a:rPr altLang="en-IN" lang="en-US"/>
              <a:t>.</a:t>
            </a:r>
            <a:r>
              <a:rPr altLang="en-IN" lang="en-US"/>
              <a:t> </a:t>
            </a:r>
            <a:r>
              <a:rPr altLang="en-IN" lang="en-US"/>
              <a:t>T</a:t>
            </a:r>
            <a:r>
              <a:rPr altLang="en-IN" lang="en-US"/>
              <a:t>u</a:t>
            </a:r>
            <a:r>
              <a:rPr altLang="en-IN" lang="en-US"/>
              <a:t>l</a:t>
            </a:r>
            <a:r>
              <a:rPr altLang="en-IN" lang="en-US"/>
              <a:t>i</a:t>
            </a:r>
            <a:r>
              <a:rPr altLang="en-IN" lang="en-US"/>
              <a:t>,</a:t>
            </a:r>
            <a:r>
              <a:rPr altLang="en-IN" lang="en-US"/>
              <a:t> </a:t>
            </a:r>
            <a:r>
              <a:rPr altLang="en-IN" lang="en-US"/>
              <a:t>S</a:t>
            </a:r>
            <a:r>
              <a:rPr altLang="en-IN" lang="en-US"/>
              <a:t>.</a:t>
            </a:r>
            <a:r>
              <a:rPr altLang="en-IN" lang="en-US"/>
              <a:t> </a:t>
            </a:r>
            <a:r>
              <a:rPr altLang="en-IN" lang="en-US"/>
              <a:t>Chand </a:t>
            </a:r>
            <a:r>
              <a:rPr altLang="en-IN" lang="en-US"/>
              <a:t>Publications</a:t>
            </a:r>
            <a:r>
              <a:rPr altLang="en-IN" lang="en-US"/>
              <a:t>.</a:t>
            </a:r>
            <a:endParaRPr lang="en-GB"/>
          </a:p>
          <a:p>
            <a:endParaRPr lang="en-GB"/>
          </a:p>
          <a:p>
            <a:r>
              <a:rPr altLang="en-IN" lang="en-US"/>
              <a:t>P</a:t>
            </a:r>
            <a:r>
              <a:rPr altLang="en-IN" lang="en-US"/>
              <a:t>h</a:t>
            </a:r>
            <a:r>
              <a:rPr altLang="en-IN" lang="en-US"/>
              <a:t>y</a:t>
            </a:r>
            <a:r>
              <a:rPr altLang="en-IN" lang="en-US"/>
              <a:t>s</a:t>
            </a:r>
            <a:r>
              <a:rPr altLang="en-IN" lang="en-US"/>
              <a:t>i</a:t>
            </a:r>
            <a:r>
              <a:rPr altLang="en-IN" lang="en-US"/>
              <a:t>c</a:t>
            </a:r>
            <a:r>
              <a:rPr altLang="en-IN" lang="en-US"/>
              <a:t>a</a:t>
            </a:r>
            <a:r>
              <a:rPr altLang="en-IN" lang="en-US"/>
              <a:t>l</a:t>
            </a:r>
            <a:r>
              <a:rPr altLang="en-IN" lang="en-US"/>
              <a:t> </a:t>
            </a:r>
            <a:r>
              <a:rPr altLang="en-IN" lang="en-US"/>
              <a:t>C</a:t>
            </a:r>
            <a:r>
              <a:rPr altLang="en-IN" lang="en-US"/>
              <a:t>h</a:t>
            </a:r>
            <a:r>
              <a:rPr altLang="en-IN" lang="en-US"/>
              <a:t>e</a:t>
            </a:r>
            <a:r>
              <a:rPr altLang="en-IN" lang="en-US"/>
              <a:t>m</a:t>
            </a:r>
            <a:r>
              <a:rPr altLang="en-IN" lang="en-US"/>
              <a:t>i</a:t>
            </a:r>
            <a:r>
              <a:rPr altLang="en-IN" lang="en-US"/>
              <a:t>s</a:t>
            </a:r>
            <a:r>
              <a:rPr altLang="en-IN" lang="en-US"/>
              <a:t>t</a:t>
            </a:r>
            <a:r>
              <a:rPr altLang="en-IN" lang="en-US"/>
              <a:t>r</a:t>
            </a:r>
            <a:r>
              <a:rPr altLang="en-IN" lang="en-US"/>
              <a:t>y</a:t>
            </a:r>
            <a:r>
              <a:rPr altLang="en-IN" lang="en-US"/>
              <a:t>,</a:t>
            </a:r>
            <a:r>
              <a:rPr altLang="en-IN" lang="en-US"/>
              <a:t> </a:t>
            </a:r>
            <a:r>
              <a:rPr altLang="en-IN" lang="en-US"/>
              <a:t>F</a:t>
            </a:r>
            <a:r>
              <a:rPr altLang="en-IN" lang="en-US"/>
              <a:t>.</a:t>
            </a:r>
            <a:r>
              <a:rPr altLang="en-IN" lang="en-US"/>
              <a:t> </a:t>
            </a:r>
            <a:r>
              <a:rPr altLang="en-IN" lang="en-US"/>
              <a:t>Y</a:t>
            </a:r>
            <a:r>
              <a:rPr altLang="en-IN" lang="en-US"/>
              <a:t>.</a:t>
            </a:r>
            <a:r>
              <a:rPr altLang="en-IN" lang="en-US"/>
              <a:t> </a:t>
            </a:r>
            <a:r>
              <a:rPr altLang="en-IN" lang="en-US"/>
              <a:t>B</a:t>
            </a:r>
            <a:r>
              <a:rPr altLang="en-IN" lang="en-US"/>
              <a:t>.</a:t>
            </a:r>
            <a:r>
              <a:rPr altLang="en-IN" lang="en-US"/>
              <a:t> </a:t>
            </a:r>
            <a:r>
              <a:rPr altLang="en-IN" lang="en-US"/>
              <a:t>S</a:t>
            </a:r>
            <a:r>
              <a:rPr altLang="en-IN" lang="en-US"/>
              <a:t>c</a:t>
            </a:r>
            <a:r>
              <a:rPr altLang="en-IN" lang="en-US"/>
              <a:t>.</a:t>
            </a:r>
            <a:r>
              <a:rPr altLang="en-IN" lang="en-US"/>
              <a:t> </a:t>
            </a:r>
            <a:r>
              <a:rPr altLang="en-IN" lang="en-US"/>
              <a:t>(</a:t>
            </a:r>
            <a:r>
              <a:rPr altLang="en-IN" lang="en-US"/>
              <a:t>S</a:t>
            </a:r>
            <a:r>
              <a:rPr altLang="en-IN" lang="en-US"/>
              <a:t>e</a:t>
            </a:r>
            <a:r>
              <a:rPr altLang="en-IN" lang="en-US"/>
              <a:t>m</a:t>
            </a:r>
            <a:r>
              <a:rPr altLang="en-IN" lang="en-US"/>
              <a:t>e</a:t>
            </a:r>
            <a:r>
              <a:rPr altLang="en-IN" lang="en-US"/>
              <a:t>s</a:t>
            </a:r>
            <a:r>
              <a:rPr altLang="en-IN" lang="en-US"/>
              <a:t>t</a:t>
            </a:r>
            <a:r>
              <a:rPr altLang="en-IN" lang="en-US"/>
              <a:t>e</a:t>
            </a:r>
            <a:r>
              <a:rPr altLang="en-IN" lang="en-US"/>
              <a:t>r</a:t>
            </a:r>
            <a:r>
              <a:rPr altLang="en-IN" lang="en-US"/>
              <a:t>-</a:t>
            </a:r>
            <a:r>
              <a:rPr altLang="en-IN" lang="en-US"/>
              <a:t> </a:t>
            </a:r>
            <a:r>
              <a:rPr altLang="en-IN" lang="en-US"/>
              <a:t>I</a:t>
            </a:r>
            <a:r>
              <a:rPr altLang="en-IN" lang="en-US"/>
              <a:t>)</a:t>
            </a:r>
            <a:r>
              <a:rPr altLang="en-IN" lang="en-US"/>
              <a:t>,</a:t>
            </a:r>
            <a:r>
              <a:rPr altLang="en-IN" lang="en-US"/>
              <a:t> </a:t>
            </a:r>
            <a:r>
              <a:rPr altLang="en-IN" lang="en-US"/>
              <a:t>M</a:t>
            </a:r>
            <a:r>
              <a:rPr altLang="en-IN" lang="en-US"/>
              <a:t>a</a:t>
            </a:r>
            <a:r>
              <a:rPr altLang="en-IN" lang="en-US"/>
              <a:t>n</a:t>
            </a:r>
            <a:r>
              <a:rPr altLang="en-IN" lang="en-US"/>
              <a:t>a</a:t>
            </a:r>
            <a:r>
              <a:rPr altLang="en-IN" lang="en-US"/>
              <a:t>l</a:t>
            </a:r>
            <a:r>
              <a:rPr altLang="en-IN" lang="en-US"/>
              <a:t>i</a:t>
            </a:r>
            <a:r>
              <a:rPr altLang="en-IN" lang="en-US"/>
              <a:t> </a:t>
            </a:r>
            <a:r>
              <a:rPr altLang="en-IN" lang="en-US"/>
              <a:t>P</a:t>
            </a:r>
            <a:r>
              <a:rPr altLang="en-IN" lang="en-US"/>
              <a:t>r</a:t>
            </a:r>
            <a:r>
              <a:rPr altLang="en-IN" lang="en-US"/>
              <a:t>a</a:t>
            </a:r>
            <a:r>
              <a:rPr altLang="en-IN" lang="en-US"/>
              <a:t>k</a:t>
            </a:r>
            <a:r>
              <a:rPr altLang="en-IN" lang="en-US"/>
              <a:t>a</a:t>
            </a:r>
            <a:r>
              <a:rPr altLang="en-IN" lang="en-US"/>
              <a:t>s</a:t>
            </a:r>
            <a:r>
              <a:rPr altLang="en-IN" lang="en-US"/>
              <a:t>h</a:t>
            </a:r>
            <a:r>
              <a:rPr altLang="en-IN" lang="en-US"/>
              <a:t>a</a:t>
            </a:r>
            <a:r>
              <a:rPr altLang="en-IN" lang="en-US"/>
              <a:t>n</a:t>
            </a:r>
            <a:r>
              <a:rPr altLang="en-IN" lang="en-US"/>
              <a:t>,</a:t>
            </a:r>
            <a:r>
              <a:rPr altLang="en-IN" lang="en-US"/>
              <a:t> </a:t>
            </a:r>
            <a:r>
              <a:rPr altLang="en-IN" lang="en-US"/>
              <a:t>P</a:t>
            </a:r>
            <a:r>
              <a:rPr altLang="en-IN" lang="en-US"/>
              <a:t>u</a:t>
            </a:r>
            <a:r>
              <a:rPr altLang="en-IN" lang="en-US"/>
              <a:t>n</a:t>
            </a:r>
            <a:r>
              <a:rPr altLang="en-IN" lang="en-US"/>
              <a:t>e</a:t>
            </a:r>
            <a:r>
              <a:rPr altLang="en-IN" lang="en-US"/>
              <a:t> </a:t>
            </a:r>
            <a:r>
              <a:rPr altLang="en-IN" lang="en-US"/>
              <a:t> </a:t>
            </a:r>
            <a:r>
              <a:rPr altLang="en-IN" lang="en-US"/>
              <a:t> </a:t>
            </a:r>
            <a:endParaRPr lang="en-GB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5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6" name="Title 1"/>
          <p:cNvSpPr>
            <a:spLocks noGrp="1"/>
          </p:cNvSpPr>
          <p:nvPr>
            <p:ph type="ctrTitle"/>
          </p:nvPr>
        </p:nvSpPr>
        <p:spPr>
          <a:xfrm>
            <a:off x="685799" y="1884077"/>
            <a:ext cx="7772400" cy="2387600"/>
          </a:xfrm>
        </p:spPr>
        <p:txBody>
          <a:bodyPr>
            <a:noAutofit/>
          </a:bodyPr>
          <a:p>
            <a:r>
              <a:rPr altLang="en-IN" sz="2900" lang="en-US">
                <a:solidFill>
                  <a:srgbClr val="800000"/>
                </a:solidFill>
              </a:rPr>
              <a:t>S</a:t>
            </a:r>
            <a:r>
              <a:rPr altLang="en-IN" sz="2900" lang="en-US">
                <a:solidFill>
                  <a:srgbClr val="800000"/>
                </a:solidFill>
              </a:rPr>
              <a:t>a</a:t>
            </a:r>
            <a:r>
              <a:rPr altLang="en-IN" sz="2900" lang="en-US">
                <a:solidFill>
                  <a:srgbClr val="800000"/>
                </a:solidFill>
              </a:rPr>
              <a:t>v</a:t>
            </a:r>
            <a:r>
              <a:rPr altLang="en-IN" sz="2900" lang="en-US">
                <a:solidFill>
                  <a:srgbClr val="800000"/>
                </a:solidFill>
              </a:rPr>
              <a:t>i</a:t>
            </a:r>
            <a:r>
              <a:rPr altLang="en-IN" sz="2900" lang="en-US">
                <a:solidFill>
                  <a:srgbClr val="800000"/>
                </a:solidFill>
              </a:rPr>
              <a:t>t</a:t>
            </a:r>
            <a:r>
              <a:rPr altLang="en-IN" sz="2900" lang="en-US">
                <a:solidFill>
                  <a:srgbClr val="800000"/>
                </a:solidFill>
              </a:rPr>
              <a:t>r</a:t>
            </a:r>
            <a:r>
              <a:rPr altLang="en-IN" sz="2900" lang="en-US">
                <a:solidFill>
                  <a:srgbClr val="800000"/>
                </a:solidFill>
              </a:rPr>
              <a:t>i</a:t>
            </a:r>
            <a:r>
              <a:rPr altLang="en-IN" sz="2900" lang="en-US">
                <a:solidFill>
                  <a:srgbClr val="800000"/>
                </a:solidFill>
              </a:rPr>
              <a:t>b</a:t>
            </a:r>
            <a:r>
              <a:rPr altLang="en-IN" sz="2900" lang="en-US">
                <a:solidFill>
                  <a:srgbClr val="800000"/>
                </a:solidFill>
              </a:rPr>
              <a:t>a</a:t>
            </a:r>
            <a:r>
              <a:rPr altLang="en-IN" sz="2900" lang="en-US">
                <a:solidFill>
                  <a:srgbClr val="800000"/>
                </a:solidFill>
              </a:rPr>
              <a:t>i</a:t>
            </a:r>
            <a:r>
              <a:rPr altLang="en-IN" sz="2900" lang="en-US">
                <a:solidFill>
                  <a:srgbClr val="800000"/>
                </a:solidFill>
              </a:rPr>
              <a:t> </a:t>
            </a:r>
            <a:r>
              <a:rPr altLang="en-IN" sz="2900" lang="en-US">
                <a:solidFill>
                  <a:srgbClr val="800000"/>
                </a:solidFill>
              </a:rPr>
              <a:t>P</a:t>
            </a:r>
            <a:r>
              <a:rPr altLang="en-IN" sz="2900" lang="en-US">
                <a:solidFill>
                  <a:srgbClr val="800000"/>
                </a:solidFill>
              </a:rPr>
              <a:t>h</a:t>
            </a:r>
            <a:r>
              <a:rPr altLang="en-IN" sz="2900" lang="en-US">
                <a:solidFill>
                  <a:srgbClr val="800000"/>
                </a:solidFill>
              </a:rPr>
              <a:t>u</a:t>
            </a:r>
            <a:r>
              <a:rPr altLang="en-IN" sz="2900" lang="en-US">
                <a:solidFill>
                  <a:srgbClr val="800000"/>
                </a:solidFill>
              </a:rPr>
              <a:t>l</a:t>
            </a:r>
            <a:r>
              <a:rPr altLang="en-IN" sz="2900" lang="en-US">
                <a:solidFill>
                  <a:srgbClr val="800000"/>
                </a:solidFill>
              </a:rPr>
              <a:t>e</a:t>
            </a:r>
            <a:r>
              <a:rPr altLang="en-IN" sz="2900" lang="en-US">
                <a:solidFill>
                  <a:srgbClr val="800000"/>
                </a:solidFill>
              </a:rPr>
              <a:t> </a:t>
            </a:r>
            <a:r>
              <a:rPr altLang="en-IN" sz="2900" lang="en-US">
                <a:solidFill>
                  <a:srgbClr val="800000"/>
                </a:solidFill>
              </a:rPr>
              <a:t>P</a:t>
            </a:r>
            <a:r>
              <a:rPr altLang="en-IN" sz="2900" lang="en-US">
                <a:solidFill>
                  <a:srgbClr val="800000"/>
                </a:solidFill>
              </a:rPr>
              <a:t>u</a:t>
            </a:r>
            <a:r>
              <a:rPr altLang="en-IN" sz="2900" lang="en-US">
                <a:solidFill>
                  <a:srgbClr val="800000"/>
                </a:solidFill>
              </a:rPr>
              <a:t>n</a:t>
            </a:r>
            <a:r>
              <a:rPr altLang="en-IN" sz="2900" lang="en-US">
                <a:solidFill>
                  <a:srgbClr val="800000"/>
                </a:solidFill>
              </a:rPr>
              <a:t>e</a:t>
            </a:r>
            <a:r>
              <a:rPr altLang="en-IN" sz="2900" lang="en-US">
                <a:solidFill>
                  <a:srgbClr val="800000"/>
                </a:solidFill>
              </a:rPr>
              <a:t> </a:t>
            </a:r>
            <a:r>
              <a:rPr altLang="en-IN" sz="2900" lang="en-US">
                <a:solidFill>
                  <a:srgbClr val="800000"/>
                </a:solidFill>
              </a:rPr>
              <a:t>U</a:t>
            </a:r>
            <a:r>
              <a:rPr altLang="en-IN" sz="2900" lang="en-US">
                <a:solidFill>
                  <a:srgbClr val="800000"/>
                </a:solidFill>
              </a:rPr>
              <a:t>n</a:t>
            </a:r>
            <a:r>
              <a:rPr altLang="en-IN" sz="2900" lang="en-US">
                <a:solidFill>
                  <a:srgbClr val="800000"/>
                </a:solidFill>
              </a:rPr>
              <a:t>i</a:t>
            </a:r>
            <a:r>
              <a:rPr altLang="en-IN" sz="2900" lang="en-US">
                <a:solidFill>
                  <a:srgbClr val="800000"/>
                </a:solidFill>
              </a:rPr>
              <a:t>v</a:t>
            </a:r>
            <a:r>
              <a:rPr altLang="en-IN" sz="2900" lang="en-US">
                <a:solidFill>
                  <a:srgbClr val="800000"/>
                </a:solidFill>
              </a:rPr>
              <a:t>e</a:t>
            </a:r>
            <a:r>
              <a:rPr altLang="en-IN" sz="2900" lang="en-US">
                <a:solidFill>
                  <a:srgbClr val="800000"/>
                </a:solidFill>
              </a:rPr>
              <a:t>r</a:t>
            </a:r>
            <a:r>
              <a:rPr altLang="en-IN" sz="2900" lang="en-US">
                <a:solidFill>
                  <a:srgbClr val="800000"/>
                </a:solidFill>
              </a:rPr>
              <a:t>sity</a:t>
            </a:r>
            <a:br>
              <a:rPr altLang="en-IN" sz="2900" lang="en-US">
                <a:solidFill>
                  <a:srgbClr val="800000"/>
                </a:solidFill>
              </a:rPr>
            </a:br>
            <a:br>
              <a:rPr altLang="en-IN" sz="2900" lang="en-US"/>
            </a:br>
            <a:r>
              <a:rPr altLang="en-IN" sz="2900" lang="en-US"/>
              <a:t>F</a:t>
            </a:r>
            <a:r>
              <a:rPr altLang="en-IN" sz="2900" lang="en-US"/>
              <a:t>.</a:t>
            </a:r>
            <a:r>
              <a:rPr altLang="en-IN" sz="2900" lang="en-US"/>
              <a:t> </a:t>
            </a:r>
            <a:r>
              <a:rPr altLang="en-IN" sz="2900" lang="en-US"/>
              <a:t>Y</a:t>
            </a:r>
            <a:r>
              <a:rPr altLang="en-IN" sz="2900" lang="en-US"/>
              <a:t>.</a:t>
            </a:r>
            <a:r>
              <a:rPr altLang="en-IN" sz="2900" lang="en-US"/>
              <a:t> </a:t>
            </a:r>
            <a:r>
              <a:rPr altLang="en-IN" sz="2900" lang="en-US"/>
              <a:t>B</a:t>
            </a:r>
            <a:r>
              <a:rPr altLang="en-IN" sz="2900" lang="en-US"/>
              <a:t>.</a:t>
            </a:r>
            <a:r>
              <a:rPr altLang="en-IN" sz="2900" lang="en-US"/>
              <a:t> </a:t>
            </a:r>
            <a:r>
              <a:rPr altLang="en-IN" sz="2900" lang="en-US"/>
              <a:t>S</a:t>
            </a:r>
            <a:r>
              <a:rPr altLang="en-IN" sz="2900" lang="en-US"/>
              <a:t>c</a:t>
            </a:r>
            <a:r>
              <a:rPr altLang="en-IN" sz="2900" lang="en-US"/>
              <a:t>.</a:t>
            </a:r>
            <a:r>
              <a:rPr altLang="en-IN" sz="2900" lang="en-US"/>
              <a:t> </a:t>
            </a:r>
            <a:r>
              <a:rPr altLang="en-IN" sz="2900" lang="en-US"/>
              <a:t>(</a:t>
            </a:r>
            <a:r>
              <a:rPr altLang="en-IN" sz="2900" lang="en-US"/>
              <a:t>Semester</a:t>
            </a:r>
            <a:r>
              <a:rPr altLang="en-IN" sz="2900" lang="en-US"/>
              <a:t>-</a:t>
            </a:r>
            <a:r>
              <a:rPr altLang="en-IN" sz="2900" lang="en-US"/>
              <a:t> </a:t>
            </a:r>
            <a:r>
              <a:rPr altLang="en-IN" sz="2900" lang="en-US"/>
              <a:t>I</a:t>
            </a:r>
            <a:r>
              <a:rPr altLang="en-IN" sz="2900" lang="en-US"/>
              <a:t>)</a:t>
            </a:r>
            <a:br>
              <a:rPr altLang="en-IN" sz="2900" lang="en-US"/>
            </a:br>
            <a:r>
              <a:rPr altLang="en-IN" sz="2900" lang="en-US"/>
              <a:t>C</a:t>
            </a:r>
            <a:r>
              <a:rPr altLang="en-IN" sz="2900" lang="en-US"/>
              <a:t>H</a:t>
            </a:r>
            <a:r>
              <a:rPr altLang="en-IN" sz="2900" lang="en-US"/>
              <a:t>-</a:t>
            </a:r>
            <a:r>
              <a:rPr altLang="en-IN" sz="2900" lang="en-US"/>
              <a:t> </a:t>
            </a:r>
            <a:r>
              <a:rPr altLang="en-IN" sz="2900" lang="en-US"/>
              <a:t>1</a:t>
            </a:r>
            <a:r>
              <a:rPr altLang="en-IN" sz="2900" lang="en-US"/>
              <a:t>0</a:t>
            </a:r>
            <a:r>
              <a:rPr altLang="en-IN" sz="2900" lang="en-US"/>
              <a:t>1</a:t>
            </a:r>
            <a:r>
              <a:rPr altLang="en-IN" sz="2900" lang="en-US"/>
              <a:t>:</a:t>
            </a:r>
            <a:r>
              <a:rPr altLang="en-IN" sz="2900" lang="en-US"/>
              <a:t> </a:t>
            </a:r>
            <a:r>
              <a:rPr altLang="en-IN" sz="2900" lang="en-US"/>
              <a:t>P</a:t>
            </a:r>
            <a:r>
              <a:rPr altLang="en-IN" sz="2900" lang="en-US"/>
              <a:t>h</a:t>
            </a:r>
            <a:r>
              <a:rPr altLang="en-IN" sz="2900" lang="en-US"/>
              <a:t>y</a:t>
            </a:r>
            <a:r>
              <a:rPr altLang="en-IN" sz="2900" lang="en-US"/>
              <a:t>s</a:t>
            </a:r>
            <a:r>
              <a:rPr altLang="en-IN" sz="2900" lang="en-US"/>
              <a:t>i</a:t>
            </a:r>
            <a:r>
              <a:rPr altLang="en-IN" sz="2900" lang="en-US"/>
              <a:t>c</a:t>
            </a:r>
            <a:r>
              <a:rPr altLang="en-IN" sz="2900" lang="en-US"/>
              <a:t>a</a:t>
            </a:r>
            <a:r>
              <a:rPr altLang="en-IN" sz="2900" lang="en-US"/>
              <a:t>l</a:t>
            </a:r>
            <a:r>
              <a:rPr altLang="en-IN" sz="2900" lang="en-US"/>
              <a:t> </a:t>
            </a:r>
            <a:r>
              <a:rPr altLang="en-IN" sz="2900" lang="en-US"/>
              <a:t>C</a:t>
            </a:r>
            <a:r>
              <a:rPr altLang="en-IN" sz="2900" lang="en-US"/>
              <a:t>h</a:t>
            </a:r>
            <a:r>
              <a:rPr altLang="en-IN" sz="2900" lang="en-US"/>
              <a:t>e</a:t>
            </a:r>
            <a:r>
              <a:rPr altLang="en-IN" sz="2900" lang="en-US"/>
              <a:t>m</a:t>
            </a:r>
            <a:r>
              <a:rPr altLang="en-IN" sz="2900" lang="en-US"/>
              <a:t>i</a:t>
            </a:r>
            <a:r>
              <a:rPr altLang="en-IN" sz="2900" lang="en-US"/>
              <a:t>s</a:t>
            </a:r>
            <a:r>
              <a:rPr altLang="en-IN" sz="2900" lang="en-US"/>
              <a:t>t</a:t>
            </a:r>
            <a:r>
              <a:rPr altLang="en-IN" sz="2900" lang="en-US"/>
              <a:t>r</a:t>
            </a:r>
            <a:r>
              <a:rPr altLang="en-IN" sz="2900" lang="en-US"/>
              <a:t>y</a:t>
            </a:r>
            <a:br>
              <a:rPr altLang="en-IN" sz="2900" lang="en-US"/>
            </a:br>
            <a:br>
              <a:rPr altLang="en-IN" sz="2900" lang="en-US"/>
            </a:br>
            <a:r>
              <a:rPr altLang="en-IN" sz="2900" lang="en-US">
                <a:solidFill>
                  <a:srgbClr val="0000FF"/>
                </a:solidFill>
              </a:rPr>
              <a:t>C</a:t>
            </a:r>
            <a:r>
              <a:rPr altLang="en-IN" sz="2900" lang="en-US">
                <a:solidFill>
                  <a:srgbClr val="0000FF"/>
                </a:solidFill>
              </a:rPr>
              <a:t>h</a:t>
            </a:r>
            <a:r>
              <a:rPr altLang="en-IN" sz="2900" lang="en-US">
                <a:solidFill>
                  <a:srgbClr val="0000FF"/>
                </a:solidFill>
              </a:rPr>
              <a:t>a</a:t>
            </a:r>
            <a:r>
              <a:rPr altLang="en-IN" sz="2900" lang="en-US">
                <a:solidFill>
                  <a:srgbClr val="0000FF"/>
                </a:solidFill>
              </a:rPr>
              <a:t>p</a:t>
            </a:r>
            <a:r>
              <a:rPr altLang="en-IN" sz="2900" lang="en-US">
                <a:solidFill>
                  <a:srgbClr val="0000FF"/>
                </a:solidFill>
              </a:rPr>
              <a:t>t</a:t>
            </a:r>
            <a:r>
              <a:rPr altLang="en-IN" sz="2900" lang="en-US">
                <a:solidFill>
                  <a:srgbClr val="0000FF"/>
                </a:solidFill>
              </a:rPr>
              <a:t>e</a:t>
            </a:r>
            <a:r>
              <a:rPr altLang="en-IN" sz="2900" lang="en-US">
                <a:solidFill>
                  <a:srgbClr val="0000FF"/>
                </a:solidFill>
              </a:rPr>
              <a:t>r</a:t>
            </a:r>
            <a:r>
              <a:rPr altLang="en-IN" sz="2900" lang="en-US">
                <a:solidFill>
                  <a:srgbClr val="0000FF"/>
                </a:solidFill>
              </a:rPr>
              <a:t> </a:t>
            </a:r>
            <a:r>
              <a:rPr altLang="en-IN" sz="2900" lang="en-US">
                <a:solidFill>
                  <a:srgbClr val="0000FF"/>
                </a:solidFill>
              </a:rPr>
              <a:t>3</a:t>
            </a:r>
            <a:r>
              <a:rPr altLang="en-IN" sz="2900" lang="en-US">
                <a:solidFill>
                  <a:srgbClr val="0000FF"/>
                </a:solidFill>
              </a:rPr>
              <a:t>:</a:t>
            </a:r>
            <a:r>
              <a:rPr altLang="en-IN" sz="2900" lang="en-US">
                <a:solidFill>
                  <a:srgbClr val="0000FF"/>
                </a:solidFill>
              </a:rPr>
              <a:t> </a:t>
            </a:r>
            <a:r>
              <a:rPr altLang="en-IN" sz="2900" lang="en-US">
                <a:solidFill>
                  <a:srgbClr val="0000FF"/>
                </a:solidFill>
              </a:rPr>
              <a:t>I</a:t>
            </a:r>
            <a:r>
              <a:rPr altLang="en-IN" sz="2900" lang="en-US">
                <a:solidFill>
                  <a:srgbClr val="0000FF"/>
                </a:solidFill>
              </a:rPr>
              <a:t>o</a:t>
            </a:r>
            <a:r>
              <a:rPr altLang="en-IN" sz="2900" lang="en-US">
                <a:solidFill>
                  <a:srgbClr val="0000FF"/>
                </a:solidFill>
              </a:rPr>
              <a:t>n</a:t>
            </a:r>
            <a:r>
              <a:rPr altLang="en-IN" sz="2900" lang="en-US">
                <a:solidFill>
                  <a:srgbClr val="0000FF"/>
                </a:solidFill>
              </a:rPr>
              <a:t>i</a:t>
            </a:r>
            <a:r>
              <a:rPr altLang="en-IN" sz="2900" lang="en-US">
                <a:solidFill>
                  <a:srgbClr val="0000FF"/>
                </a:solidFill>
              </a:rPr>
              <a:t>c</a:t>
            </a:r>
            <a:r>
              <a:rPr altLang="en-IN" sz="2900" lang="en-US">
                <a:solidFill>
                  <a:srgbClr val="0000FF"/>
                </a:solidFill>
              </a:rPr>
              <a:t> </a:t>
            </a:r>
            <a:r>
              <a:rPr altLang="en-IN" sz="2900" lang="en-US">
                <a:solidFill>
                  <a:srgbClr val="0000FF"/>
                </a:solidFill>
              </a:rPr>
              <a:t>Equilibria</a:t>
            </a:r>
            <a:br>
              <a:rPr altLang="en-IN" sz="2900" lang="en-US">
                <a:solidFill>
                  <a:srgbClr val="0000FF"/>
                </a:solidFill>
              </a:rPr>
            </a:br>
            <a:r>
              <a:rPr altLang="en-IN" b="1" sz="2900" lang="en-US">
                <a:solidFill>
                  <a:srgbClr val="008000"/>
                </a:solidFill>
              </a:rPr>
              <a:t>L</a:t>
            </a:r>
            <a:r>
              <a:rPr altLang="en-IN" b="1" sz="2900" lang="en-US">
                <a:solidFill>
                  <a:srgbClr val="008000"/>
                </a:solidFill>
              </a:rPr>
              <a:t>e</a:t>
            </a:r>
            <a:r>
              <a:rPr altLang="en-IN" b="1" sz="2900" lang="en-US">
                <a:solidFill>
                  <a:srgbClr val="008000"/>
                </a:solidFill>
              </a:rPr>
              <a:t>c</a:t>
            </a:r>
            <a:r>
              <a:rPr altLang="en-IN" b="1" sz="2900" lang="en-US">
                <a:solidFill>
                  <a:srgbClr val="008000"/>
                </a:solidFill>
              </a:rPr>
              <a:t>t</a:t>
            </a:r>
            <a:r>
              <a:rPr altLang="en-IN" b="1" sz="2900" lang="en-US">
                <a:solidFill>
                  <a:srgbClr val="008000"/>
                </a:solidFill>
              </a:rPr>
              <a:t>u</a:t>
            </a:r>
            <a:r>
              <a:rPr altLang="en-IN" b="1" sz="2900" lang="en-US">
                <a:solidFill>
                  <a:srgbClr val="008000"/>
                </a:solidFill>
              </a:rPr>
              <a:t>r</a:t>
            </a:r>
            <a:r>
              <a:rPr altLang="en-IN" b="1" sz="2900" lang="en-US">
                <a:solidFill>
                  <a:srgbClr val="008000"/>
                </a:solidFill>
              </a:rPr>
              <a:t>e</a:t>
            </a:r>
            <a:r>
              <a:rPr altLang="en-IN" b="1" sz="2900" lang="en-US">
                <a:solidFill>
                  <a:srgbClr val="008000"/>
                </a:solidFill>
              </a:rPr>
              <a:t>:</a:t>
            </a:r>
            <a:r>
              <a:rPr altLang="en-IN" b="1" sz="2900" lang="en-US">
                <a:solidFill>
                  <a:srgbClr val="008000"/>
                </a:solidFill>
              </a:rPr>
              <a:t> </a:t>
            </a:r>
            <a:r>
              <a:rPr altLang="en-IN" b="1" sz="2900" lang="en-US">
                <a:solidFill>
                  <a:srgbClr val="008000"/>
                </a:solidFill>
              </a:rPr>
              <a:t>6</a:t>
            </a:r>
            <a:br>
              <a:rPr altLang="en-IN" b="1" sz="2900" lang="en-US">
                <a:solidFill>
                  <a:srgbClr val="008000"/>
                </a:solidFill>
              </a:rPr>
            </a:br>
            <a:r>
              <a:rPr altLang="en-IN" sz="2900" lang="en-US"/>
              <a:t> </a:t>
            </a:r>
            <a:endParaRPr altLang="zh-CN" sz="2900" lang="en-US"/>
          </a:p>
        </p:txBody>
      </p:sp>
      <p:sp>
        <p:nvSpPr>
          <p:cNvPr id="1048677" name="Subtitle 2"/>
          <p:cNvSpPr>
            <a:spLocks noGrp="1"/>
          </p:cNvSpPr>
          <p:nvPr>
            <p:ph type="subTitle" idx="1"/>
          </p:nvPr>
        </p:nvSpPr>
        <p:spPr>
          <a:xfrm>
            <a:off x="1143000" y="4501314"/>
            <a:ext cx="6858000" cy="1655762"/>
          </a:xfrm>
        </p:spPr>
        <p:txBody>
          <a:bodyPr>
            <a:normAutofit fontScale="77054" lnSpcReduction="20000"/>
          </a:bodyPr>
          <a:p>
            <a:pPr algn="l"/>
            <a:r>
              <a:rPr altLang="en-IN" lang="en-US"/>
              <a:t>-</a:t>
            </a:r>
            <a:r>
              <a:rPr altLang="en-IN" lang="en-US"/>
              <a:t> </a:t>
            </a:r>
            <a:r>
              <a:rPr altLang="en-IN" lang="en-US"/>
              <a:t>S</a:t>
            </a:r>
            <a:r>
              <a:rPr altLang="en-IN" lang="en-US"/>
              <a:t>a</a:t>
            </a:r>
            <a:r>
              <a:rPr altLang="en-IN" lang="en-US"/>
              <a:t>n</a:t>
            </a:r>
            <a:r>
              <a:rPr altLang="en-IN" lang="en-US"/>
              <a:t>d</a:t>
            </a:r>
            <a:r>
              <a:rPr altLang="en-IN" lang="en-US"/>
              <a:t>e</a:t>
            </a:r>
            <a:r>
              <a:rPr altLang="en-IN" lang="en-US"/>
              <a:t>s</a:t>
            </a:r>
            <a:r>
              <a:rPr altLang="en-IN" lang="en-US"/>
              <a:t>h</a:t>
            </a:r>
            <a:r>
              <a:rPr altLang="en-IN" lang="en-US"/>
              <a:t> </a:t>
            </a:r>
            <a:r>
              <a:rPr altLang="en-IN" lang="en-US"/>
              <a:t>D</a:t>
            </a:r>
            <a:r>
              <a:rPr altLang="en-IN" lang="en-US"/>
              <a:t>a</a:t>
            </a:r>
            <a:r>
              <a:rPr altLang="en-IN" lang="en-US"/>
              <a:t>s</a:t>
            </a:r>
            <a:r>
              <a:rPr altLang="en-IN" lang="en-US"/>
              <a:t>h</a:t>
            </a:r>
            <a:r>
              <a:rPr altLang="en-IN" lang="en-US"/>
              <a:t>a</a:t>
            </a:r>
            <a:r>
              <a:rPr altLang="en-IN" lang="en-US"/>
              <a:t>r</a:t>
            </a:r>
            <a:r>
              <a:rPr altLang="en-IN" lang="en-US"/>
              <a:t>a</a:t>
            </a:r>
            <a:r>
              <a:rPr altLang="en-IN" lang="en-US"/>
              <a:t>t</a:t>
            </a:r>
            <a:r>
              <a:rPr altLang="en-IN" lang="en-US"/>
              <a:t>h</a:t>
            </a:r>
            <a:r>
              <a:rPr altLang="en-IN" lang="en-US"/>
              <a:t> </a:t>
            </a:r>
            <a:r>
              <a:rPr altLang="en-IN" lang="en-US"/>
              <a:t>K</a:t>
            </a:r>
            <a:r>
              <a:rPr altLang="en-IN" lang="en-US"/>
              <a:t>a</a:t>
            </a:r>
            <a:r>
              <a:rPr altLang="en-IN" lang="en-US"/>
              <a:t>s</a:t>
            </a:r>
            <a:r>
              <a:rPr altLang="en-IN" lang="en-US"/>
              <a:t>a</a:t>
            </a:r>
            <a:r>
              <a:rPr altLang="en-IN" lang="en-US"/>
              <a:t>r</a:t>
            </a:r>
            <a:r>
              <a:rPr altLang="en-IN" lang="en-US"/>
              <a:t>,</a:t>
            </a:r>
            <a:endParaRPr altLang="zh-CN" lang="en-US"/>
          </a:p>
          <a:p>
            <a:pPr algn="l"/>
            <a:r>
              <a:rPr altLang="en-IN" lang="en-US"/>
              <a:t> </a:t>
            </a:r>
            <a:r>
              <a:rPr altLang="en-IN" lang="en-US"/>
              <a:t> </a:t>
            </a:r>
            <a:r>
              <a:rPr altLang="en-IN" lang="en-US"/>
              <a:t>A</a:t>
            </a:r>
            <a:r>
              <a:rPr altLang="en-IN" lang="en-US"/>
              <a:t>s</a:t>
            </a:r>
            <a:r>
              <a:rPr altLang="en-IN" lang="en-US"/>
              <a:t>s</a:t>
            </a:r>
            <a:r>
              <a:rPr altLang="en-IN" lang="en-US"/>
              <a:t>i</a:t>
            </a:r>
            <a:r>
              <a:rPr altLang="en-IN" lang="en-US"/>
              <a:t>s</a:t>
            </a:r>
            <a:r>
              <a:rPr altLang="en-IN" lang="en-US"/>
              <a:t>t</a:t>
            </a:r>
            <a:r>
              <a:rPr altLang="en-IN" lang="en-US"/>
              <a:t>a</a:t>
            </a:r>
            <a:r>
              <a:rPr altLang="en-IN" lang="en-US"/>
              <a:t>nt</a:t>
            </a:r>
            <a:r>
              <a:rPr altLang="en-IN" lang="en-US"/>
              <a:t> </a:t>
            </a:r>
            <a:r>
              <a:rPr altLang="en-IN" lang="en-US"/>
              <a:t>P</a:t>
            </a:r>
            <a:r>
              <a:rPr altLang="en-IN" lang="en-US"/>
              <a:t>r</a:t>
            </a:r>
            <a:r>
              <a:rPr altLang="en-IN" lang="en-US"/>
              <a:t>o</a:t>
            </a:r>
            <a:r>
              <a:rPr altLang="en-IN" lang="en-US"/>
              <a:t>f</a:t>
            </a:r>
            <a:r>
              <a:rPr altLang="en-IN" lang="en-US"/>
              <a:t>e</a:t>
            </a:r>
            <a:r>
              <a:rPr altLang="en-IN" lang="en-US"/>
              <a:t>ssor</a:t>
            </a:r>
            <a:r>
              <a:rPr altLang="en-IN" lang="en-US"/>
              <a:t>,</a:t>
            </a:r>
            <a:endParaRPr altLang="zh-CN" lang="en-US"/>
          </a:p>
          <a:p>
            <a:pPr algn="l"/>
            <a:r>
              <a:rPr altLang="en-IN" lang="en-US"/>
              <a:t> </a:t>
            </a:r>
            <a:r>
              <a:rPr altLang="en-IN" lang="en-US"/>
              <a:t> </a:t>
            </a:r>
            <a:r>
              <a:rPr altLang="en-IN" lang="en-US"/>
              <a:t>D</a:t>
            </a:r>
            <a:r>
              <a:rPr altLang="en-IN" lang="en-US"/>
              <a:t>e</a:t>
            </a:r>
            <a:r>
              <a:rPr altLang="en-IN" lang="en-US"/>
              <a:t>p</a:t>
            </a:r>
            <a:r>
              <a:rPr altLang="en-IN" lang="en-US"/>
              <a:t>a</a:t>
            </a:r>
            <a:r>
              <a:rPr altLang="en-IN" lang="en-US"/>
              <a:t>r</a:t>
            </a:r>
            <a:r>
              <a:rPr altLang="en-IN" lang="en-US"/>
              <a:t>t</a:t>
            </a:r>
            <a:r>
              <a:rPr altLang="en-IN" lang="en-US"/>
              <a:t>ment</a:t>
            </a:r>
            <a:r>
              <a:rPr altLang="en-IN" lang="en-US"/>
              <a:t> of</a:t>
            </a:r>
            <a:r>
              <a:rPr altLang="en-IN" lang="en-US"/>
              <a:t> </a:t>
            </a:r>
            <a:r>
              <a:rPr altLang="en-IN" lang="en-US"/>
              <a:t>C</a:t>
            </a:r>
            <a:r>
              <a:rPr altLang="en-IN" lang="en-US"/>
              <a:t>h</a:t>
            </a:r>
            <a:r>
              <a:rPr altLang="en-IN" lang="en-US"/>
              <a:t>e</a:t>
            </a:r>
            <a:r>
              <a:rPr altLang="en-IN" lang="en-US"/>
              <a:t>m</a:t>
            </a:r>
            <a:r>
              <a:rPr altLang="en-IN" lang="en-US"/>
              <a:t>i</a:t>
            </a:r>
            <a:r>
              <a:rPr altLang="en-IN" lang="en-US"/>
              <a:t>s</a:t>
            </a:r>
            <a:r>
              <a:rPr altLang="en-IN" lang="en-US"/>
              <a:t>t</a:t>
            </a:r>
            <a:r>
              <a:rPr altLang="en-IN" lang="en-US"/>
              <a:t>r</a:t>
            </a:r>
            <a:r>
              <a:rPr altLang="en-IN" lang="en-US"/>
              <a:t>y</a:t>
            </a:r>
            <a:r>
              <a:rPr altLang="en-IN" lang="en-US"/>
              <a:t>,</a:t>
            </a:r>
            <a:endParaRPr altLang="zh-CN" lang="en-US"/>
          </a:p>
          <a:p>
            <a:pPr algn="l"/>
            <a:r>
              <a:rPr altLang="en-IN" lang="en-US"/>
              <a:t> </a:t>
            </a:r>
            <a:r>
              <a:rPr altLang="en-IN" lang="en-US"/>
              <a:t> </a:t>
            </a:r>
            <a:r>
              <a:rPr altLang="en-IN" sz="2179" lang="en-US"/>
              <a:t>Agasti</a:t>
            </a:r>
            <a:r>
              <a:rPr altLang="en-IN" sz="2179" lang="en-US"/>
              <a:t> </a:t>
            </a:r>
            <a:r>
              <a:rPr altLang="en-IN" sz="2179" lang="en-US"/>
              <a:t>A</a:t>
            </a:r>
            <a:r>
              <a:rPr altLang="en-IN" sz="2179" lang="en-US"/>
              <a:t>r</a:t>
            </a:r>
            <a:r>
              <a:rPr altLang="en-IN" sz="2179" lang="en-US"/>
              <a:t>t</a:t>
            </a:r>
            <a:r>
              <a:rPr altLang="en-IN" sz="2179" lang="en-US"/>
              <a:t>s</a:t>
            </a:r>
            <a:r>
              <a:rPr altLang="en-IN" sz="2179" lang="en-US"/>
              <a:t>,</a:t>
            </a:r>
            <a:r>
              <a:rPr altLang="en-IN" sz="2179" lang="en-US"/>
              <a:t> </a:t>
            </a:r>
            <a:r>
              <a:rPr altLang="en-IN" sz="2179" lang="en-US"/>
              <a:t>C</a:t>
            </a:r>
            <a:r>
              <a:rPr altLang="en-IN" sz="2179" lang="en-US"/>
              <a:t>o</a:t>
            </a:r>
            <a:r>
              <a:rPr altLang="en-IN" sz="2179" lang="en-US"/>
              <a:t>m</a:t>
            </a:r>
            <a:r>
              <a:rPr altLang="en-IN" sz="2179" lang="en-US"/>
              <a:t>m</a:t>
            </a:r>
            <a:r>
              <a:rPr altLang="en-IN" sz="2179" lang="en-US"/>
              <a:t>e</a:t>
            </a:r>
            <a:r>
              <a:rPr altLang="en-IN" sz="2179" lang="en-US"/>
              <a:t>r</a:t>
            </a:r>
            <a:r>
              <a:rPr altLang="en-IN" sz="2179" lang="en-US"/>
              <a:t>ce</a:t>
            </a:r>
            <a:r>
              <a:rPr altLang="en-IN" sz="2179" lang="en-US"/>
              <a:t> </a:t>
            </a:r>
            <a:r>
              <a:rPr altLang="en-IN" sz="2179" lang="en-US"/>
              <a:t>a</a:t>
            </a:r>
            <a:r>
              <a:rPr altLang="en-IN" sz="2179" lang="en-US"/>
              <a:t>n</a:t>
            </a:r>
            <a:r>
              <a:rPr altLang="en-IN" sz="2179" lang="en-US"/>
              <a:t>d</a:t>
            </a:r>
            <a:r>
              <a:rPr altLang="en-IN" sz="2179" lang="en-US"/>
              <a:t> </a:t>
            </a:r>
            <a:r>
              <a:rPr altLang="en-IN" sz="2179" lang="en-US"/>
              <a:t>D</a:t>
            </a:r>
            <a:r>
              <a:rPr altLang="en-IN" sz="2179" lang="en-US"/>
              <a:t>a</a:t>
            </a:r>
            <a:r>
              <a:rPr altLang="en-IN" sz="2179" lang="en-US"/>
              <a:t>d</a:t>
            </a:r>
            <a:r>
              <a:rPr altLang="en-IN" sz="2179" lang="en-US"/>
              <a:t>a</a:t>
            </a:r>
            <a:r>
              <a:rPr altLang="en-IN" sz="2179" lang="en-US"/>
              <a:t>s</a:t>
            </a:r>
            <a:r>
              <a:rPr altLang="en-IN" sz="2179" lang="en-US"/>
              <a:t>a</a:t>
            </a:r>
            <a:r>
              <a:rPr altLang="en-IN" sz="2179" lang="en-US"/>
              <a:t>h</a:t>
            </a:r>
            <a:r>
              <a:rPr altLang="en-IN" sz="2179" lang="en-US"/>
              <a:t>e</a:t>
            </a:r>
            <a:r>
              <a:rPr altLang="en-IN" sz="2179" lang="en-US"/>
              <a:t>b</a:t>
            </a:r>
            <a:r>
              <a:rPr altLang="en-IN" sz="2179" lang="en-US"/>
              <a:t> </a:t>
            </a:r>
            <a:r>
              <a:rPr altLang="en-IN" sz="2179" lang="en-US"/>
              <a:t>Rupwate</a:t>
            </a:r>
            <a:r>
              <a:rPr altLang="en-IN" sz="2179" lang="en-US"/>
              <a:t> </a:t>
            </a:r>
            <a:r>
              <a:rPr altLang="en-IN" sz="2179" lang="en-US"/>
              <a:t>S</a:t>
            </a:r>
            <a:r>
              <a:rPr altLang="en-IN" sz="2179" lang="en-US"/>
              <a:t>c</a:t>
            </a:r>
            <a:r>
              <a:rPr altLang="en-IN" sz="2179" lang="en-US"/>
              <a:t>i</a:t>
            </a:r>
            <a:r>
              <a:rPr altLang="en-IN" sz="2179" lang="en-US"/>
              <a:t>e</a:t>
            </a:r>
            <a:r>
              <a:rPr altLang="en-IN" sz="2179" lang="en-US"/>
              <a:t>n</a:t>
            </a:r>
            <a:r>
              <a:rPr altLang="en-IN" sz="2179" lang="en-US"/>
              <a:t>c</a:t>
            </a:r>
            <a:r>
              <a:rPr altLang="en-IN" sz="2179" lang="en-US"/>
              <a:t>e</a:t>
            </a:r>
            <a:r>
              <a:rPr altLang="en-IN" sz="2179" lang="en-US"/>
              <a:t> </a:t>
            </a:r>
            <a:r>
              <a:rPr altLang="en-IN" sz="2179" lang="en-US"/>
              <a:t>C</a:t>
            </a:r>
            <a:r>
              <a:rPr altLang="en-IN" sz="2179" lang="en-US"/>
              <a:t>o</a:t>
            </a:r>
            <a:r>
              <a:rPr altLang="en-IN" sz="2179" lang="en-US"/>
              <a:t>l</a:t>
            </a:r>
            <a:r>
              <a:rPr altLang="en-IN" sz="2179" lang="en-US"/>
              <a:t>l</a:t>
            </a:r>
            <a:r>
              <a:rPr altLang="en-IN" sz="2179" lang="en-US"/>
              <a:t>e</a:t>
            </a:r>
            <a:r>
              <a:rPr altLang="en-IN" sz="2179" lang="en-US"/>
              <a:t>g</a:t>
            </a:r>
            <a:r>
              <a:rPr altLang="en-IN" sz="2179" lang="en-US"/>
              <a:t>e</a:t>
            </a:r>
            <a:r>
              <a:rPr altLang="en-IN" sz="2179" lang="en-US"/>
              <a:t>,</a:t>
            </a:r>
            <a:r>
              <a:rPr altLang="en-IN" sz="2179" lang="en-US"/>
              <a:t> </a:t>
            </a:r>
            <a:r>
              <a:rPr altLang="en-IN" sz="2179" lang="en-US"/>
              <a:t>A</a:t>
            </a:r>
            <a:r>
              <a:rPr altLang="en-IN" sz="2179" lang="en-US"/>
              <a:t>k</a:t>
            </a:r>
            <a:r>
              <a:rPr altLang="en-IN" sz="2179" lang="en-US"/>
              <a:t>o</a:t>
            </a:r>
            <a:r>
              <a:rPr altLang="en-IN" sz="2179" lang="en-US"/>
              <a:t>l</a:t>
            </a:r>
            <a:r>
              <a:rPr altLang="en-IN" sz="2179" lang="en-US"/>
              <a:t>e</a:t>
            </a:r>
            <a:endParaRPr altLang="zh-CN" sz="2179" lang="en-US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5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8" name="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GB"/>
          </a:p>
        </p:txBody>
      </p:sp>
      <p:sp>
        <p:nvSpPr>
          <p:cNvPr id="1048679" name=""/>
          <p:cNvSpPr>
            <a:spLocks noGrp="1"/>
          </p:cNvSpPr>
          <p:nvPr>
            <p:ph idx="1"/>
          </p:nvPr>
        </p:nvSpPr>
        <p:spPr/>
        <p:txBody>
          <a:bodyPr/>
          <a:p>
            <a:endParaRPr lang="en-GB"/>
          </a:p>
        </p:txBody>
      </p:sp>
      <p:pic>
        <p:nvPicPr>
          <p:cNvPr id="2097165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0" y="219311"/>
            <a:ext cx="9144000" cy="6419377"/>
          </a:xfrm>
          <a:prstGeom prst="rect"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5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0" name="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GB"/>
          </a:p>
        </p:txBody>
      </p:sp>
      <p:sp>
        <p:nvSpPr>
          <p:cNvPr id="1048681" name=""/>
          <p:cNvSpPr>
            <a:spLocks noGrp="1"/>
          </p:cNvSpPr>
          <p:nvPr>
            <p:ph idx="1"/>
          </p:nvPr>
        </p:nvSpPr>
        <p:spPr/>
        <p:txBody>
          <a:bodyPr/>
          <a:p>
            <a:endParaRPr lang="en-GB"/>
          </a:p>
        </p:txBody>
      </p:sp>
      <p:pic>
        <p:nvPicPr>
          <p:cNvPr id="2097166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0" y="97047"/>
            <a:ext cx="9144000" cy="6663905"/>
          </a:xfrm>
          <a:prstGeom prst="rect"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2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5" name="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en-IN" b="1" sz="3500" lang="en-US">
                <a:solidFill>
                  <a:srgbClr val="C00000"/>
                </a:solidFill>
              </a:rPr>
              <a:t>E</a:t>
            </a:r>
            <a:r>
              <a:rPr altLang="en-IN" b="1" sz="3500" lang="en-US">
                <a:solidFill>
                  <a:srgbClr val="C00000"/>
                </a:solidFill>
              </a:rPr>
              <a:t>l</a:t>
            </a:r>
            <a:r>
              <a:rPr altLang="en-IN" b="1" sz="3500" lang="en-US">
                <a:solidFill>
                  <a:srgbClr val="C00000"/>
                </a:solidFill>
              </a:rPr>
              <a:t>e</a:t>
            </a:r>
            <a:r>
              <a:rPr altLang="en-IN" b="1" sz="3500" lang="en-US">
                <a:solidFill>
                  <a:srgbClr val="C00000"/>
                </a:solidFill>
              </a:rPr>
              <a:t>c</a:t>
            </a:r>
            <a:r>
              <a:rPr altLang="en-IN" b="1" sz="3500" lang="en-US">
                <a:solidFill>
                  <a:srgbClr val="C00000"/>
                </a:solidFill>
              </a:rPr>
              <a:t>t</a:t>
            </a:r>
            <a:r>
              <a:rPr altLang="en-IN" b="1" sz="3500" lang="en-US">
                <a:solidFill>
                  <a:srgbClr val="C00000"/>
                </a:solidFill>
              </a:rPr>
              <a:t>r</a:t>
            </a:r>
            <a:r>
              <a:rPr altLang="en-IN" b="1" sz="3500" lang="en-US">
                <a:solidFill>
                  <a:srgbClr val="C00000"/>
                </a:solidFill>
              </a:rPr>
              <a:t>o</a:t>
            </a:r>
            <a:r>
              <a:rPr altLang="en-IN" b="1" sz="3500" lang="en-US">
                <a:solidFill>
                  <a:srgbClr val="C00000"/>
                </a:solidFill>
              </a:rPr>
              <a:t>l</a:t>
            </a:r>
            <a:r>
              <a:rPr altLang="en-IN" b="1" sz="3500" lang="en-US">
                <a:solidFill>
                  <a:srgbClr val="C00000"/>
                </a:solidFill>
              </a:rPr>
              <a:t>y</a:t>
            </a:r>
            <a:r>
              <a:rPr altLang="en-IN" b="1" sz="3500" lang="en-US">
                <a:solidFill>
                  <a:srgbClr val="C00000"/>
                </a:solidFill>
              </a:rPr>
              <a:t>t</a:t>
            </a:r>
            <a:r>
              <a:rPr altLang="en-IN" b="1" sz="3500" lang="en-US">
                <a:solidFill>
                  <a:srgbClr val="C00000"/>
                </a:solidFill>
              </a:rPr>
              <a:t>e</a:t>
            </a:r>
            <a:r>
              <a:rPr altLang="en-IN" b="1" sz="3500" lang="en-US">
                <a:solidFill>
                  <a:srgbClr val="C00000"/>
                </a:solidFill>
              </a:rPr>
              <a:t>s</a:t>
            </a:r>
            <a:r>
              <a:rPr altLang="en-IN" b="1" sz="3500" lang="en-US">
                <a:solidFill>
                  <a:srgbClr val="C00000"/>
                </a:solidFill>
              </a:rPr>
              <a:t> </a:t>
            </a:r>
            <a:r>
              <a:rPr altLang="en-IN" b="1" sz="3500" lang="en-US">
                <a:solidFill>
                  <a:srgbClr val="C00000"/>
                </a:solidFill>
              </a:rPr>
              <a:t>a</a:t>
            </a:r>
            <a:r>
              <a:rPr altLang="en-IN" b="1" sz="3500" lang="en-US">
                <a:solidFill>
                  <a:srgbClr val="C00000"/>
                </a:solidFill>
              </a:rPr>
              <a:t>r</a:t>
            </a:r>
            <a:r>
              <a:rPr altLang="en-IN" b="1" sz="3500" lang="en-US">
                <a:solidFill>
                  <a:srgbClr val="C00000"/>
                </a:solidFill>
              </a:rPr>
              <a:t>e</a:t>
            </a:r>
            <a:r>
              <a:rPr altLang="en-IN" b="1" sz="3500" lang="en-US">
                <a:solidFill>
                  <a:srgbClr val="C00000"/>
                </a:solidFill>
              </a:rPr>
              <a:t> </a:t>
            </a:r>
            <a:r>
              <a:rPr altLang="en-IN" b="1" sz="3500" lang="en-US">
                <a:solidFill>
                  <a:srgbClr val="C00000"/>
                </a:solidFill>
              </a:rPr>
              <a:t>f</a:t>
            </a:r>
            <a:r>
              <a:rPr altLang="en-IN" b="1" sz="3500" lang="en-US">
                <a:solidFill>
                  <a:srgbClr val="C00000"/>
                </a:solidFill>
              </a:rPr>
              <a:t>u</a:t>
            </a:r>
            <a:r>
              <a:rPr altLang="en-IN" b="1" sz="3500" lang="en-US">
                <a:solidFill>
                  <a:srgbClr val="C00000"/>
                </a:solidFill>
              </a:rPr>
              <a:t>r</a:t>
            </a:r>
            <a:r>
              <a:rPr altLang="en-IN" b="1" sz="3500" lang="en-US">
                <a:solidFill>
                  <a:srgbClr val="C00000"/>
                </a:solidFill>
              </a:rPr>
              <a:t>t</a:t>
            </a:r>
            <a:r>
              <a:rPr altLang="en-IN" b="1" sz="3500" lang="en-US">
                <a:solidFill>
                  <a:srgbClr val="C00000"/>
                </a:solidFill>
              </a:rPr>
              <a:t>h</a:t>
            </a:r>
            <a:r>
              <a:rPr altLang="en-IN" b="1" sz="3500" lang="en-US">
                <a:solidFill>
                  <a:srgbClr val="C00000"/>
                </a:solidFill>
              </a:rPr>
              <a:t>e</a:t>
            </a:r>
            <a:r>
              <a:rPr altLang="en-IN" b="1" sz="3500" lang="en-US">
                <a:solidFill>
                  <a:srgbClr val="C00000"/>
                </a:solidFill>
              </a:rPr>
              <a:t>r</a:t>
            </a:r>
            <a:r>
              <a:rPr altLang="en-IN" b="1" sz="3500" lang="en-US">
                <a:solidFill>
                  <a:srgbClr val="C00000"/>
                </a:solidFill>
              </a:rPr>
              <a:t> </a:t>
            </a:r>
            <a:r>
              <a:rPr altLang="en-IN" b="1" sz="3500" lang="en-US">
                <a:solidFill>
                  <a:srgbClr val="C00000"/>
                </a:solidFill>
              </a:rPr>
              <a:t>c</a:t>
            </a:r>
            <a:r>
              <a:rPr altLang="en-IN" b="1" sz="3500" lang="en-US">
                <a:solidFill>
                  <a:srgbClr val="C00000"/>
                </a:solidFill>
              </a:rPr>
              <a:t>l</a:t>
            </a:r>
            <a:r>
              <a:rPr altLang="en-IN" b="1" sz="3500" lang="en-US">
                <a:solidFill>
                  <a:srgbClr val="C00000"/>
                </a:solidFill>
              </a:rPr>
              <a:t>a</a:t>
            </a:r>
            <a:r>
              <a:rPr altLang="en-IN" b="1" sz="3500" lang="en-US">
                <a:solidFill>
                  <a:srgbClr val="C00000"/>
                </a:solidFill>
              </a:rPr>
              <a:t>s</a:t>
            </a:r>
            <a:r>
              <a:rPr altLang="en-IN" b="1" sz="3500" lang="en-US">
                <a:solidFill>
                  <a:srgbClr val="C00000"/>
                </a:solidFill>
              </a:rPr>
              <a:t>s</a:t>
            </a:r>
            <a:r>
              <a:rPr altLang="en-IN" b="1" sz="3500" lang="en-US">
                <a:solidFill>
                  <a:srgbClr val="C00000"/>
                </a:solidFill>
              </a:rPr>
              <a:t>i</a:t>
            </a:r>
            <a:r>
              <a:rPr altLang="en-IN" b="1" sz="3500" lang="en-US">
                <a:solidFill>
                  <a:srgbClr val="C00000"/>
                </a:solidFill>
              </a:rPr>
              <a:t>f</a:t>
            </a:r>
            <a:r>
              <a:rPr altLang="en-IN" b="1" sz="3500" lang="en-US">
                <a:solidFill>
                  <a:srgbClr val="C00000"/>
                </a:solidFill>
              </a:rPr>
              <a:t>i</a:t>
            </a:r>
            <a:r>
              <a:rPr altLang="en-IN" b="1" sz="3500" lang="en-US">
                <a:solidFill>
                  <a:srgbClr val="C00000"/>
                </a:solidFill>
              </a:rPr>
              <a:t>e</a:t>
            </a:r>
            <a:r>
              <a:rPr altLang="en-IN" b="1" sz="3500" lang="en-US">
                <a:solidFill>
                  <a:srgbClr val="C00000"/>
                </a:solidFill>
              </a:rPr>
              <a:t>d</a:t>
            </a:r>
            <a:r>
              <a:rPr altLang="en-IN" b="1" sz="3500" lang="en-US">
                <a:solidFill>
                  <a:srgbClr val="C00000"/>
                </a:solidFill>
              </a:rPr>
              <a:t> </a:t>
            </a:r>
            <a:r>
              <a:rPr altLang="en-IN" b="1" sz="3500" lang="en-US">
                <a:solidFill>
                  <a:srgbClr val="C00000"/>
                </a:solidFill>
              </a:rPr>
              <a:t>i</a:t>
            </a:r>
            <a:r>
              <a:rPr altLang="en-IN" b="1" sz="3500" lang="en-US">
                <a:solidFill>
                  <a:srgbClr val="C00000"/>
                </a:solidFill>
              </a:rPr>
              <a:t>n</a:t>
            </a:r>
            <a:r>
              <a:rPr altLang="en-IN" b="1" sz="3500" lang="en-US">
                <a:solidFill>
                  <a:srgbClr val="C00000"/>
                </a:solidFill>
              </a:rPr>
              <a:t>t</a:t>
            </a:r>
            <a:r>
              <a:rPr altLang="en-IN" b="1" sz="3500" lang="en-US">
                <a:solidFill>
                  <a:srgbClr val="C00000"/>
                </a:solidFill>
              </a:rPr>
              <a:t>o</a:t>
            </a:r>
            <a:r>
              <a:rPr altLang="en-IN" b="1" sz="3500" lang="en-US">
                <a:solidFill>
                  <a:srgbClr val="C00000"/>
                </a:solidFill>
              </a:rPr>
              <a:t>.</a:t>
            </a:r>
            <a:r>
              <a:rPr altLang="en-IN" b="1" sz="3500" lang="en-US">
                <a:solidFill>
                  <a:srgbClr val="C00000"/>
                </a:solidFill>
              </a:rPr>
              <a:t>.</a:t>
            </a:r>
            <a:r>
              <a:rPr altLang="en-IN" b="1" sz="3500" lang="en-US">
                <a:solidFill>
                  <a:srgbClr val="C00000"/>
                </a:solidFill>
              </a:rPr>
              <a:t>.</a:t>
            </a:r>
            <a:endParaRPr b="1" sz="3500" lang="en-GB">
              <a:solidFill>
                <a:srgbClr val="C00000"/>
              </a:solidFill>
            </a:endParaRPr>
          </a:p>
        </p:txBody>
      </p:sp>
      <p:sp>
        <p:nvSpPr>
          <p:cNvPr id="1048606" name=""/>
          <p:cNvSpPr>
            <a:spLocks noGrp="1"/>
          </p:cNvSpPr>
          <p:nvPr>
            <p:ph idx="1"/>
          </p:nvPr>
        </p:nvSpPr>
        <p:spPr/>
        <p:txBody>
          <a:bodyPr/>
          <a:p>
            <a:pPr indent="-514350" marL="514350">
              <a:buFont typeface="+mj-lt"/>
              <a:buAutoNum type="arabicPeriod" startAt="1"/>
            </a:pPr>
            <a:r>
              <a:rPr altLang="en-IN" lang="en-US"/>
              <a:t>Strong </a:t>
            </a:r>
            <a:r>
              <a:rPr altLang="en-IN" lang="en-US"/>
              <a:t>e</a:t>
            </a:r>
            <a:r>
              <a:rPr altLang="en-IN" lang="en-US"/>
              <a:t>l</a:t>
            </a:r>
            <a:r>
              <a:rPr altLang="en-IN" lang="en-US"/>
              <a:t>e</a:t>
            </a:r>
            <a:r>
              <a:rPr altLang="en-IN" lang="en-US"/>
              <a:t>c</a:t>
            </a:r>
            <a:r>
              <a:rPr altLang="en-IN" lang="en-US"/>
              <a:t>t</a:t>
            </a:r>
            <a:r>
              <a:rPr altLang="en-IN" lang="en-US"/>
              <a:t>r</a:t>
            </a:r>
            <a:r>
              <a:rPr altLang="en-IN" lang="en-US"/>
              <a:t>o</a:t>
            </a:r>
            <a:r>
              <a:rPr altLang="en-IN" lang="en-US"/>
              <a:t>l</a:t>
            </a:r>
            <a:r>
              <a:rPr altLang="en-IN" lang="en-US"/>
              <a:t>y</a:t>
            </a:r>
            <a:r>
              <a:rPr altLang="en-IN" lang="en-US"/>
              <a:t>t</a:t>
            </a:r>
            <a:r>
              <a:rPr altLang="en-IN" lang="en-US"/>
              <a:t>e</a:t>
            </a:r>
            <a:r>
              <a:rPr altLang="en-IN" lang="en-US"/>
              <a:t>s</a:t>
            </a:r>
            <a:endParaRPr lang="en-GB"/>
          </a:p>
          <a:p>
            <a:pPr indent="-514350" marL="514350">
              <a:buFont typeface="+mj-lt"/>
              <a:buAutoNum type="arabicPeriod" startAt="1"/>
            </a:pPr>
            <a:endParaRPr lang="en-GB"/>
          </a:p>
          <a:p>
            <a:pPr indent="-514350" marL="514350">
              <a:buFont typeface="+mj-lt"/>
              <a:buAutoNum type="arabicPeriod" startAt="1"/>
            </a:pPr>
            <a:r>
              <a:rPr altLang="en-IN" lang="en-US"/>
              <a:t>M</a:t>
            </a:r>
            <a:r>
              <a:rPr altLang="en-IN" lang="en-US"/>
              <a:t>o</a:t>
            </a:r>
            <a:r>
              <a:rPr altLang="en-IN" lang="en-US"/>
              <a:t>d</a:t>
            </a:r>
            <a:r>
              <a:rPr altLang="en-IN" lang="en-US"/>
              <a:t>e</a:t>
            </a:r>
            <a:r>
              <a:rPr altLang="en-IN" lang="en-US"/>
              <a:t>r</a:t>
            </a:r>
            <a:r>
              <a:rPr altLang="en-IN" lang="en-US"/>
              <a:t>a</a:t>
            </a:r>
            <a:r>
              <a:rPr altLang="en-IN" lang="en-US"/>
              <a:t>t</a:t>
            </a:r>
            <a:r>
              <a:rPr altLang="en-IN" lang="en-US"/>
              <a:t>e</a:t>
            </a:r>
            <a:r>
              <a:rPr altLang="en-IN" lang="en-US"/>
              <a:t> </a:t>
            </a:r>
            <a:r>
              <a:rPr altLang="en-IN" lang="en-US"/>
              <a:t>e</a:t>
            </a:r>
            <a:r>
              <a:rPr altLang="en-IN" lang="en-US"/>
              <a:t>l</a:t>
            </a:r>
            <a:r>
              <a:rPr altLang="en-IN" lang="en-US"/>
              <a:t>e</a:t>
            </a:r>
            <a:r>
              <a:rPr altLang="en-IN" lang="en-US"/>
              <a:t>c</a:t>
            </a:r>
            <a:r>
              <a:rPr altLang="en-IN" lang="en-US"/>
              <a:t>t</a:t>
            </a:r>
            <a:r>
              <a:rPr altLang="en-IN" lang="en-US"/>
              <a:t>r</a:t>
            </a:r>
            <a:r>
              <a:rPr altLang="en-IN" lang="en-US"/>
              <a:t>o</a:t>
            </a:r>
            <a:r>
              <a:rPr altLang="en-IN" lang="en-US"/>
              <a:t>l</a:t>
            </a:r>
            <a:r>
              <a:rPr altLang="en-IN" lang="en-US"/>
              <a:t>y</a:t>
            </a:r>
            <a:r>
              <a:rPr altLang="en-IN" lang="en-US"/>
              <a:t>t</a:t>
            </a:r>
            <a:r>
              <a:rPr altLang="en-IN" lang="en-US"/>
              <a:t>e</a:t>
            </a:r>
            <a:r>
              <a:rPr altLang="en-IN" lang="en-US"/>
              <a:t>s</a:t>
            </a:r>
            <a:endParaRPr lang="en-GB"/>
          </a:p>
          <a:p>
            <a:pPr indent="-514350" marL="514350">
              <a:buFont typeface="+mj-lt"/>
              <a:buAutoNum type="arabicPeriod" startAt="1"/>
            </a:pPr>
            <a:endParaRPr lang="en-GB"/>
          </a:p>
          <a:p>
            <a:pPr indent="-514350" marL="514350">
              <a:buFont typeface="+mj-lt"/>
              <a:buAutoNum type="arabicPeriod" startAt="1"/>
            </a:pPr>
            <a:r>
              <a:rPr altLang="en-IN" lang="en-US"/>
              <a:t>W</a:t>
            </a:r>
            <a:r>
              <a:rPr altLang="en-IN" lang="en-US"/>
              <a:t>e</a:t>
            </a:r>
            <a:r>
              <a:rPr altLang="en-IN" lang="en-US"/>
              <a:t>a</a:t>
            </a:r>
            <a:r>
              <a:rPr altLang="en-IN" lang="en-US"/>
              <a:t>k</a:t>
            </a:r>
            <a:r>
              <a:rPr altLang="en-IN" lang="en-US"/>
              <a:t> </a:t>
            </a:r>
            <a:r>
              <a:rPr altLang="en-IN" lang="en-US"/>
              <a:t>e</a:t>
            </a:r>
            <a:r>
              <a:rPr altLang="en-IN" lang="en-US"/>
              <a:t>l</a:t>
            </a:r>
            <a:r>
              <a:rPr altLang="en-IN" lang="en-US"/>
              <a:t>e</a:t>
            </a:r>
            <a:r>
              <a:rPr altLang="en-IN" lang="en-US"/>
              <a:t>c</a:t>
            </a:r>
            <a:r>
              <a:rPr altLang="en-IN" lang="en-US"/>
              <a:t>t</a:t>
            </a:r>
            <a:r>
              <a:rPr altLang="en-IN" lang="en-US"/>
              <a:t>r</a:t>
            </a:r>
            <a:r>
              <a:rPr altLang="en-IN" lang="en-US"/>
              <a:t>o</a:t>
            </a:r>
            <a:r>
              <a:rPr altLang="en-IN" lang="en-US"/>
              <a:t>l</a:t>
            </a:r>
            <a:r>
              <a:rPr altLang="en-IN" lang="en-US"/>
              <a:t>y</a:t>
            </a:r>
            <a:r>
              <a:rPr altLang="en-IN" lang="en-US"/>
              <a:t>t</a:t>
            </a:r>
            <a:r>
              <a:rPr altLang="en-IN" lang="en-US"/>
              <a:t>e</a:t>
            </a:r>
            <a:r>
              <a:rPr altLang="en-IN" lang="en-US"/>
              <a:t>s</a:t>
            </a:r>
            <a:endParaRPr lang="en-GB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6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2" name="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GB"/>
          </a:p>
        </p:txBody>
      </p:sp>
      <p:sp>
        <p:nvSpPr>
          <p:cNvPr id="1048683" name=""/>
          <p:cNvSpPr>
            <a:spLocks noGrp="1"/>
          </p:cNvSpPr>
          <p:nvPr>
            <p:ph idx="1"/>
          </p:nvPr>
        </p:nvSpPr>
        <p:spPr/>
        <p:txBody>
          <a:bodyPr/>
          <a:p>
            <a:endParaRPr lang="en-GB"/>
          </a:p>
        </p:txBody>
      </p:sp>
      <p:pic>
        <p:nvPicPr>
          <p:cNvPr id="2097167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0" y="131682"/>
            <a:ext cx="9144000" cy="6594635"/>
          </a:xfrm>
          <a:prstGeom prst="rect"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6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4" name="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en-IN" b="1" lang="en-US">
                <a:solidFill>
                  <a:srgbClr val="C00000"/>
                </a:solidFill>
              </a:rPr>
              <a:t>R</a:t>
            </a:r>
            <a:r>
              <a:rPr altLang="en-IN" b="1" lang="en-US">
                <a:solidFill>
                  <a:srgbClr val="C00000"/>
                </a:solidFill>
              </a:rPr>
              <a:t>e</a:t>
            </a:r>
            <a:r>
              <a:rPr altLang="en-IN" b="1" lang="en-US">
                <a:solidFill>
                  <a:srgbClr val="C00000"/>
                </a:solidFill>
              </a:rPr>
              <a:t>f</a:t>
            </a:r>
            <a:r>
              <a:rPr altLang="en-IN" b="1" lang="en-US">
                <a:solidFill>
                  <a:srgbClr val="C00000"/>
                </a:solidFill>
              </a:rPr>
              <a:t>e</a:t>
            </a:r>
            <a:r>
              <a:rPr altLang="en-IN" b="1" lang="en-US">
                <a:solidFill>
                  <a:srgbClr val="C00000"/>
                </a:solidFill>
              </a:rPr>
              <a:t>r</a:t>
            </a:r>
            <a:r>
              <a:rPr altLang="en-IN" b="1" lang="en-US">
                <a:solidFill>
                  <a:srgbClr val="C00000"/>
                </a:solidFill>
              </a:rPr>
              <a:t>e</a:t>
            </a:r>
            <a:r>
              <a:rPr altLang="en-IN" b="1" lang="en-US">
                <a:solidFill>
                  <a:srgbClr val="C00000"/>
                </a:solidFill>
              </a:rPr>
              <a:t>n</a:t>
            </a:r>
            <a:r>
              <a:rPr altLang="en-IN" b="1" lang="en-US">
                <a:solidFill>
                  <a:srgbClr val="C00000"/>
                </a:solidFill>
              </a:rPr>
              <a:t>c</a:t>
            </a:r>
            <a:r>
              <a:rPr altLang="en-IN" b="1" lang="en-US">
                <a:solidFill>
                  <a:srgbClr val="C00000"/>
                </a:solidFill>
              </a:rPr>
              <a:t>e</a:t>
            </a:r>
            <a:endParaRPr b="1" lang="en-GB">
              <a:solidFill>
                <a:srgbClr val="C00000"/>
              </a:solidFill>
            </a:endParaRPr>
          </a:p>
        </p:txBody>
      </p:sp>
      <p:sp>
        <p:nvSpPr>
          <p:cNvPr id="1048685" name="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altLang="en-IN" lang="en-US"/>
              <a:t>E</a:t>
            </a:r>
            <a:r>
              <a:rPr altLang="en-IN" lang="en-US"/>
              <a:t>s</a:t>
            </a:r>
            <a:r>
              <a:rPr altLang="en-IN" lang="en-US"/>
              <a:t>s</a:t>
            </a:r>
            <a:r>
              <a:rPr altLang="en-IN" lang="en-US"/>
              <a:t>e</a:t>
            </a:r>
            <a:r>
              <a:rPr altLang="en-IN" lang="en-US"/>
              <a:t>n</a:t>
            </a:r>
            <a:r>
              <a:rPr altLang="en-IN" lang="en-US"/>
              <a:t>t</a:t>
            </a:r>
            <a:r>
              <a:rPr altLang="en-IN" lang="en-US"/>
              <a:t>i</a:t>
            </a:r>
            <a:r>
              <a:rPr altLang="en-IN" lang="en-US"/>
              <a:t>a</a:t>
            </a:r>
            <a:r>
              <a:rPr altLang="en-IN" lang="en-US"/>
              <a:t>l</a:t>
            </a:r>
            <a:r>
              <a:rPr altLang="en-IN" lang="en-US"/>
              <a:t>s</a:t>
            </a:r>
            <a:r>
              <a:rPr altLang="en-IN" lang="en-US"/>
              <a:t> </a:t>
            </a:r>
            <a:r>
              <a:rPr altLang="en-IN" lang="en-US"/>
              <a:t>o</a:t>
            </a:r>
            <a:r>
              <a:rPr altLang="en-IN" lang="en-US"/>
              <a:t>f</a:t>
            </a:r>
            <a:r>
              <a:rPr altLang="en-IN" lang="en-US"/>
              <a:t> </a:t>
            </a:r>
            <a:r>
              <a:rPr altLang="en-IN" lang="en-US"/>
              <a:t>P</a:t>
            </a:r>
            <a:r>
              <a:rPr altLang="en-IN" lang="en-US"/>
              <a:t>h</a:t>
            </a:r>
            <a:r>
              <a:rPr altLang="en-IN" lang="en-US"/>
              <a:t>y</a:t>
            </a:r>
            <a:r>
              <a:rPr altLang="en-IN" lang="en-US"/>
              <a:t>s</a:t>
            </a:r>
            <a:r>
              <a:rPr altLang="en-IN" lang="en-US"/>
              <a:t>i</a:t>
            </a:r>
            <a:r>
              <a:rPr altLang="en-IN" lang="en-US"/>
              <a:t>c</a:t>
            </a:r>
            <a:r>
              <a:rPr altLang="en-IN" lang="en-US"/>
              <a:t>a</a:t>
            </a:r>
            <a:r>
              <a:rPr altLang="en-IN" lang="en-US"/>
              <a:t>l</a:t>
            </a:r>
            <a:r>
              <a:rPr altLang="en-IN" lang="en-US"/>
              <a:t> </a:t>
            </a:r>
            <a:r>
              <a:rPr altLang="en-IN" lang="en-US"/>
              <a:t>C</a:t>
            </a:r>
            <a:r>
              <a:rPr altLang="en-IN" lang="en-US"/>
              <a:t>h</a:t>
            </a:r>
            <a:r>
              <a:rPr altLang="en-IN" lang="en-US"/>
              <a:t>e</a:t>
            </a:r>
            <a:r>
              <a:rPr altLang="en-IN" lang="en-US"/>
              <a:t>m</a:t>
            </a:r>
            <a:r>
              <a:rPr altLang="en-IN" lang="en-US"/>
              <a:t>i</a:t>
            </a:r>
            <a:r>
              <a:rPr altLang="en-IN" lang="en-US"/>
              <a:t>s</a:t>
            </a:r>
            <a:r>
              <a:rPr altLang="en-IN" lang="en-US"/>
              <a:t>t</a:t>
            </a:r>
            <a:r>
              <a:rPr altLang="en-IN" lang="en-US"/>
              <a:t>r</a:t>
            </a:r>
            <a:r>
              <a:rPr altLang="en-IN" lang="en-US"/>
              <a:t>y</a:t>
            </a:r>
            <a:r>
              <a:rPr altLang="en-IN" lang="en-US"/>
              <a:t> </a:t>
            </a:r>
            <a:r>
              <a:rPr altLang="en-IN" lang="en-US"/>
              <a:t>b</a:t>
            </a:r>
            <a:r>
              <a:rPr altLang="en-IN" lang="en-US"/>
              <a:t>y</a:t>
            </a:r>
            <a:r>
              <a:rPr altLang="en-IN" lang="en-US"/>
              <a:t> </a:t>
            </a:r>
            <a:r>
              <a:rPr altLang="en-IN" lang="en-US"/>
              <a:t>A</a:t>
            </a:r>
            <a:r>
              <a:rPr altLang="en-IN" lang="en-US"/>
              <a:t>r</a:t>
            </a:r>
            <a:r>
              <a:rPr altLang="en-IN" lang="en-US"/>
              <a:t>u</a:t>
            </a:r>
            <a:r>
              <a:rPr altLang="en-IN" lang="en-US"/>
              <a:t>n</a:t>
            </a:r>
            <a:r>
              <a:rPr altLang="en-IN" lang="en-US"/>
              <a:t> </a:t>
            </a:r>
            <a:r>
              <a:rPr altLang="en-IN" lang="en-US"/>
              <a:t>B</a:t>
            </a:r>
            <a:r>
              <a:rPr altLang="en-IN" lang="en-US"/>
              <a:t>a</a:t>
            </a:r>
            <a:r>
              <a:rPr altLang="en-IN" lang="en-US"/>
              <a:t>h</a:t>
            </a:r>
            <a:r>
              <a:rPr altLang="en-IN" lang="en-US"/>
              <a:t>l</a:t>
            </a:r>
            <a:r>
              <a:rPr altLang="en-IN" lang="en-US"/>
              <a:t>,</a:t>
            </a:r>
            <a:r>
              <a:rPr altLang="en-IN" lang="en-US"/>
              <a:t> </a:t>
            </a:r>
            <a:r>
              <a:rPr altLang="en-IN" lang="en-US"/>
              <a:t>B</a:t>
            </a:r>
            <a:r>
              <a:rPr altLang="en-IN" lang="en-US"/>
              <a:t>.</a:t>
            </a:r>
            <a:r>
              <a:rPr altLang="en-IN" lang="en-US"/>
              <a:t> </a:t>
            </a:r>
            <a:r>
              <a:rPr altLang="en-IN" lang="en-US"/>
              <a:t>S</a:t>
            </a:r>
            <a:r>
              <a:rPr altLang="en-IN" lang="en-US"/>
              <a:t>.</a:t>
            </a:r>
            <a:r>
              <a:rPr altLang="en-IN" lang="en-US"/>
              <a:t> </a:t>
            </a:r>
            <a:r>
              <a:rPr altLang="en-IN" lang="en-US"/>
              <a:t>Bahl</a:t>
            </a:r>
            <a:r>
              <a:rPr altLang="en-IN" lang="en-US"/>
              <a:t> </a:t>
            </a:r>
            <a:r>
              <a:rPr altLang="en-IN" lang="en-US"/>
              <a:t>a</a:t>
            </a:r>
            <a:r>
              <a:rPr altLang="en-IN" lang="en-US"/>
              <a:t>n</a:t>
            </a:r>
            <a:r>
              <a:rPr altLang="en-IN" lang="en-US"/>
              <a:t>d</a:t>
            </a:r>
            <a:r>
              <a:rPr altLang="en-IN" lang="en-US"/>
              <a:t> </a:t>
            </a:r>
            <a:r>
              <a:rPr altLang="en-IN" lang="en-US"/>
              <a:t>G</a:t>
            </a:r>
            <a:r>
              <a:rPr altLang="en-IN" lang="en-US"/>
              <a:t>.</a:t>
            </a:r>
            <a:r>
              <a:rPr altLang="en-IN" lang="en-US"/>
              <a:t> </a:t>
            </a:r>
            <a:r>
              <a:rPr altLang="en-IN" lang="en-US"/>
              <a:t>D</a:t>
            </a:r>
            <a:r>
              <a:rPr altLang="en-IN" lang="en-US"/>
              <a:t>.</a:t>
            </a:r>
            <a:r>
              <a:rPr altLang="en-IN" lang="en-US"/>
              <a:t> </a:t>
            </a:r>
            <a:r>
              <a:rPr altLang="en-IN" lang="en-US"/>
              <a:t>T</a:t>
            </a:r>
            <a:r>
              <a:rPr altLang="en-IN" lang="en-US"/>
              <a:t>u</a:t>
            </a:r>
            <a:r>
              <a:rPr altLang="en-IN" lang="en-US"/>
              <a:t>l</a:t>
            </a:r>
            <a:r>
              <a:rPr altLang="en-IN" lang="en-US"/>
              <a:t>i</a:t>
            </a:r>
            <a:r>
              <a:rPr altLang="en-IN" lang="en-US"/>
              <a:t>,</a:t>
            </a:r>
            <a:r>
              <a:rPr altLang="en-IN" lang="en-US"/>
              <a:t> </a:t>
            </a:r>
            <a:r>
              <a:rPr altLang="en-IN" lang="en-US"/>
              <a:t>S</a:t>
            </a:r>
            <a:r>
              <a:rPr altLang="en-IN" lang="en-US"/>
              <a:t>.</a:t>
            </a:r>
            <a:r>
              <a:rPr altLang="en-IN" lang="en-US"/>
              <a:t> </a:t>
            </a:r>
            <a:r>
              <a:rPr altLang="en-IN" lang="en-US"/>
              <a:t>Chand </a:t>
            </a:r>
            <a:r>
              <a:rPr altLang="en-IN" lang="en-US"/>
              <a:t>Publications</a:t>
            </a:r>
            <a:r>
              <a:rPr altLang="en-IN" lang="en-US"/>
              <a:t>.</a:t>
            </a:r>
            <a:endParaRPr lang="en-GB"/>
          </a:p>
          <a:p>
            <a:endParaRPr lang="en-GB"/>
          </a:p>
          <a:p>
            <a:r>
              <a:rPr altLang="en-IN" lang="en-US"/>
              <a:t>P</a:t>
            </a:r>
            <a:r>
              <a:rPr altLang="en-IN" lang="en-US"/>
              <a:t>h</a:t>
            </a:r>
            <a:r>
              <a:rPr altLang="en-IN" lang="en-US"/>
              <a:t>y</a:t>
            </a:r>
            <a:r>
              <a:rPr altLang="en-IN" lang="en-US"/>
              <a:t>s</a:t>
            </a:r>
            <a:r>
              <a:rPr altLang="en-IN" lang="en-US"/>
              <a:t>i</a:t>
            </a:r>
            <a:r>
              <a:rPr altLang="en-IN" lang="en-US"/>
              <a:t>c</a:t>
            </a:r>
            <a:r>
              <a:rPr altLang="en-IN" lang="en-US"/>
              <a:t>a</a:t>
            </a:r>
            <a:r>
              <a:rPr altLang="en-IN" lang="en-US"/>
              <a:t>l</a:t>
            </a:r>
            <a:r>
              <a:rPr altLang="en-IN" lang="en-US"/>
              <a:t> </a:t>
            </a:r>
            <a:r>
              <a:rPr altLang="en-IN" lang="en-US"/>
              <a:t>C</a:t>
            </a:r>
            <a:r>
              <a:rPr altLang="en-IN" lang="en-US"/>
              <a:t>h</a:t>
            </a:r>
            <a:r>
              <a:rPr altLang="en-IN" lang="en-US"/>
              <a:t>e</a:t>
            </a:r>
            <a:r>
              <a:rPr altLang="en-IN" lang="en-US"/>
              <a:t>m</a:t>
            </a:r>
            <a:r>
              <a:rPr altLang="en-IN" lang="en-US"/>
              <a:t>i</a:t>
            </a:r>
            <a:r>
              <a:rPr altLang="en-IN" lang="en-US"/>
              <a:t>s</a:t>
            </a:r>
            <a:r>
              <a:rPr altLang="en-IN" lang="en-US"/>
              <a:t>t</a:t>
            </a:r>
            <a:r>
              <a:rPr altLang="en-IN" lang="en-US"/>
              <a:t>r</a:t>
            </a:r>
            <a:r>
              <a:rPr altLang="en-IN" lang="en-US"/>
              <a:t>y</a:t>
            </a:r>
            <a:r>
              <a:rPr altLang="en-IN" lang="en-US"/>
              <a:t>,</a:t>
            </a:r>
            <a:r>
              <a:rPr altLang="en-IN" lang="en-US"/>
              <a:t> </a:t>
            </a:r>
            <a:r>
              <a:rPr altLang="en-IN" lang="en-US"/>
              <a:t>F</a:t>
            </a:r>
            <a:r>
              <a:rPr altLang="en-IN" lang="en-US"/>
              <a:t>.</a:t>
            </a:r>
            <a:r>
              <a:rPr altLang="en-IN" lang="en-US"/>
              <a:t> </a:t>
            </a:r>
            <a:r>
              <a:rPr altLang="en-IN" lang="en-US"/>
              <a:t>Y</a:t>
            </a:r>
            <a:r>
              <a:rPr altLang="en-IN" lang="en-US"/>
              <a:t>.</a:t>
            </a:r>
            <a:r>
              <a:rPr altLang="en-IN" lang="en-US"/>
              <a:t> </a:t>
            </a:r>
            <a:r>
              <a:rPr altLang="en-IN" lang="en-US"/>
              <a:t>B</a:t>
            </a:r>
            <a:r>
              <a:rPr altLang="en-IN" lang="en-US"/>
              <a:t>.</a:t>
            </a:r>
            <a:r>
              <a:rPr altLang="en-IN" lang="en-US"/>
              <a:t> </a:t>
            </a:r>
            <a:r>
              <a:rPr altLang="en-IN" lang="en-US"/>
              <a:t>S</a:t>
            </a:r>
            <a:r>
              <a:rPr altLang="en-IN" lang="en-US"/>
              <a:t>c</a:t>
            </a:r>
            <a:r>
              <a:rPr altLang="en-IN" lang="en-US"/>
              <a:t>.</a:t>
            </a:r>
            <a:r>
              <a:rPr altLang="en-IN" lang="en-US"/>
              <a:t> </a:t>
            </a:r>
            <a:r>
              <a:rPr altLang="en-IN" lang="en-US"/>
              <a:t>(</a:t>
            </a:r>
            <a:r>
              <a:rPr altLang="en-IN" lang="en-US"/>
              <a:t>S</a:t>
            </a:r>
            <a:r>
              <a:rPr altLang="en-IN" lang="en-US"/>
              <a:t>e</a:t>
            </a:r>
            <a:r>
              <a:rPr altLang="en-IN" lang="en-US"/>
              <a:t>m</a:t>
            </a:r>
            <a:r>
              <a:rPr altLang="en-IN" lang="en-US"/>
              <a:t>e</a:t>
            </a:r>
            <a:r>
              <a:rPr altLang="en-IN" lang="en-US"/>
              <a:t>s</a:t>
            </a:r>
            <a:r>
              <a:rPr altLang="en-IN" lang="en-US"/>
              <a:t>t</a:t>
            </a:r>
            <a:r>
              <a:rPr altLang="en-IN" lang="en-US"/>
              <a:t>e</a:t>
            </a:r>
            <a:r>
              <a:rPr altLang="en-IN" lang="en-US"/>
              <a:t>r</a:t>
            </a:r>
            <a:r>
              <a:rPr altLang="en-IN" lang="en-US"/>
              <a:t>-</a:t>
            </a:r>
            <a:r>
              <a:rPr altLang="en-IN" lang="en-US"/>
              <a:t> </a:t>
            </a:r>
            <a:r>
              <a:rPr altLang="en-IN" lang="en-US"/>
              <a:t>I</a:t>
            </a:r>
            <a:r>
              <a:rPr altLang="en-IN" lang="en-US"/>
              <a:t>)</a:t>
            </a:r>
            <a:r>
              <a:rPr altLang="en-IN" lang="en-US"/>
              <a:t>,</a:t>
            </a:r>
            <a:r>
              <a:rPr altLang="en-IN" lang="en-US"/>
              <a:t> </a:t>
            </a:r>
            <a:r>
              <a:rPr altLang="en-IN" lang="en-US"/>
              <a:t>M</a:t>
            </a:r>
            <a:r>
              <a:rPr altLang="en-IN" lang="en-US"/>
              <a:t>a</a:t>
            </a:r>
            <a:r>
              <a:rPr altLang="en-IN" lang="en-US"/>
              <a:t>n</a:t>
            </a:r>
            <a:r>
              <a:rPr altLang="en-IN" lang="en-US"/>
              <a:t>a</a:t>
            </a:r>
            <a:r>
              <a:rPr altLang="en-IN" lang="en-US"/>
              <a:t>l</a:t>
            </a:r>
            <a:r>
              <a:rPr altLang="en-IN" lang="en-US"/>
              <a:t>i</a:t>
            </a:r>
            <a:r>
              <a:rPr altLang="en-IN" lang="en-US"/>
              <a:t> </a:t>
            </a:r>
            <a:r>
              <a:rPr altLang="en-IN" lang="en-US"/>
              <a:t>P</a:t>
            </a:r>
            <a:r>
              <a:rPr altLang="en-IN" lang="en-US"/>
              <a:t>r</a:t>
            </a:r>
            <a:r>
              <a:rPr altLang="en-IN" lang="en-US"/>
              <a:t>a</a:t>
            </a:r>
            <a:r>
              <a:rPr altLang="en-IN" lang="en-US"/>
              <a:t>k</a:t>
            </a:r>
            <a:r>
              <a:rPr altLang="en-IN" lang="en-US"/>
              <a:t>a</a:t>
            </a:r>
            <a:r>
              <a:rPr altLang="en-IN" lang="en-US"/>
              <a:t>s</a:t>
            </a:r>
            <a:r>
              <a:rPr altLang="en-IN" lang="en-US"/>
              <a:t>h</a:t>
            </a:r>
            <a:r>
              <a:rPr altLang="en-IN" lang="en-US"/>
              <a:t>a</a:t>
            </a:r>
            <a:r>
              <a:rPr altLang="en-IN" lang="en-US"/>
              <a:t>n</a:t>
            </a:r>
            <a:r>
              <a:rPr altLang="en-IN" lang="en-US"/>
              <a:t>,</a:t>
            </a:r>
            <a:r>
              <a:rPr altLang="en-IN" lang="en-US"/>
              <a:t> </a:t>
            </a:r>
            <a:r>
              <a:rPr altLang="en-IN" lang="en-US"/>
              <a:t>P</a:t>
            </a:r>
            <a:r>
              <a:rPr altLang="en-IN" lang="en-US"/>
              <a:t>u</a:t>
            </a:r>
            <a:r>
              <a:rPr altLang="en-IN" lang="en-US"/>
              <a:t>n</a:t>
            </a:r>
            <a:r>
              <a:rPr altLang="en-IN" lang="en-US"/>
              <a:t>e</a:t>
            </a:r>
            <a:r>
              <a:rPr altLang="en-IN" lang="en-US"/>
              <a:t> </a:t>
            </a:r>
            <a:r>
              <a:rPr altLang="en-IN" lang="en-US"/>
              <a:t> </a:t>
            </a:r>
            <a:r>
              <a:rPr altLang="en-IN" lang="en-US"/>
              <a:t> </a:t>
            </a:r>
            <a:endParaRPr lang="en-GB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6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6" name="Title 1"/>
          <p:cNvSpPr>
            <a:spLocks noGrp="1"/>
          </p:cNvSpPr>
          <p:nvPr>
            <p:ph type="ctrTitle"/>
          </p:nvPr>
        </p:nvSpPr>
        <p:spPr>
          <a:xfrm>
            <a:off x="685799" y="1884077"/>
            <a:ext cx="7772400" cy="2387600"/>
          </a:xfrm>
        </p:spPr>
        <p:txBody>
          <a:bodyPr>
            <a:noAutofit/>
          </a:bodyPr>
          <a:p>
            <a:r>
              <a:rPr altLang="en-IN" sz="2900" lang="en-US">
                <a:solidFill>
                  <a:srgbClr val="800000"/>
                </a:solidFill>
              </a:rPr>
              <a:t>S</a:t>
            </a:r>
            <a:r>
              <a:rPr altLang="en-IN" sz="2900" lang="en-US">
                <a:solidFill>
                  <a:srgbClr val="800000"/>
                </a:solidFill>
              </a:rPr>
              <a:t>a</a:t>
            </a:r>
            <a:r>
              <a:rPr altLang="en-IN" sz="2900" lang="en-US">
                <a:solidFill>
                  <a:srgbClr val="800000"/>
                </a:solidFill>
              </a:rPr>
              <a:t>v</a:t>
            </a:r>
            <a:r>
              <a:rPr altLang="en-IN" sz="2900" lang="en-US">
                <a:solidFill>
                  <a:srgbClr val="800000"/>
                </a:solidFill>
              </a:rPr>
              <a:t>i</a:t>
            </a:r>
            <a:r>
              <a:rPr altLang="en-IN" sz="2900" lang="en-US">
                <a:solidFill>
                  <a:srgbClr val="800000"/>
                </a:solidFill>
              </a:rPr>
              <a:t>t</a:t>
            </a:r>
            <a:r>
              <a:rPr altLang="en-IN" sz="2900" lang="en-US">
                <a:solidFill>
                  <a:srgbClr val="800000"/>
                </a:solidFill>
              </a:rPr>
              <a:t>r</a:t>
            </a:r>
            <a:r>
              <a:rPr altLang="en-IN" sz="2900" lang="en-US">
                <a:solidFill>
                  <a:srgbClr val="800000"/>
                </a:solidFill>
              </a:rPr>
              <a:t>i</a:t>
            </a:r>
            <a:r>
              <a:rPr altLang="en-IN" sz="2900" lang="en-US">
                <a:solidFill>
                  <a:srgbClr val="800000"/>
                </a:solidFill>
              </a:rPr>
              <a:t>b</a:t>
            </a:r>
            <a:r>
              <a:rPr altLang="en-IN" sz="2900" lang="en-US">
                <a:solidFill>
                  <a:srgbClr val="800000"/>
                </a:solidFill>
              </a:rPr>
              <a:t>a</a:t>
            </a:r>
            <a:r>
              <a:rPr altLang="en-IN" sz="2900" lang="en-US">
                <a:solidFill>
                  <a:srgbClr val="800000"/>
                </a:solidFill>
              </a:rPr>
              <a:t>i</a:t>
            </a:r>
            <a:r>
              <a:rPr altLang="en-IN" sz="2900" lang="en-US">
                <a:solidFill>
                  <a:srgbClr val="800000"/>
                </a:solidFill>
              </a:rPr>
              <a:t> </a:t>
            </a:r>
            <a:r>
              <a:rPr altLang="en-IN" sz="2900" lang="en-US">
                <a:solidFill>
                  <a:srgbClr val="800000"/>
                </a:solidFill>
              </a:rPr>
              <a:t>P</a:t>
            </a:r>
            <a:r>
              <a:rPr altLang="en-IN" sz="2900" lang="en-US">
                <a:solidFill>
                  <a:srgbClr val="800000"/>
                </a:solidFill>
              </a:rPr>
              <a:t>h</a:t>
            </a:r>
            <a:r>
              <a:rPr altLang="en-IN" sz="2900" lang="en-US">
                <a:solidFill>
                  <a:srgbClr val="800000"/>
                </a:solidFill>
              </a:rPr>
              <a:t>u</a:t>
            </a:r>
            <a:r>
              <a:rPr altLang="en-IN" sz="2900" lang="en-US">
                <a:solidFill>
                  <a:srgbClr val="800000"/>
                </a:solidFill>
              </a:rPr>
              <a:t>l</a:t>
            </a:r>
            <a:r>
              <a:rPr altLang="en-IN" sz="2900" lang="en-US">
                <a:solidFill>
                  <a:srgbClr val="800000"/>
                </a:solidFill>
              </a:rPr>
              <a:t>e</a:t>
            </a:r>
            <a:r>
              <a:rPr altLang="en-IN" sz="2900" lang="en-US">
                <a:solidFill>
                  <a:srgbClr val="800000"/>
                </a:solidFill>
              </a:rPr>
              <a:t> </a:t>
            </a:r>
            <a:r>
              <a:rPr altLang="en-IN" sz="2900" lang="en-US">
                <a:solidFill>
                  <a:srgbClr val="800000"/>
                </a:solidFill>
              </a:rPr>
              <a:t>P</a:t>
            </a:r>
            <a:r>
              <a:rPr altLang="en-IN" sz="2900" lang="en-US">
                <a:solidFill>
                  <a:srgbClr val="800000"/>
                </a:solidFill>
              </a:rPr>
              <a:t>u</a:t>
            </a:r>
            <a:r>
              <a:rPr altLang="en-IN" sz="2900" lang="en-US">
                <a:solidFill>
                  <a:srgbClr val="800000"/>
                </a:solidFill>
              </a:rPr>
              <a:t>n</a:t>
            </a:r>
            <a:r>
              <a:rPr altLang="en-IN" sz="2900" lang="en-US">
                <a:solidFill>
                  <a:srgbClr val="800000"/>
                </a:solidFill>
              </a:rPr>
              <a:t>e</a:t>
            </a:r>
            <a:r>
              <a:rPr altLang="en-IN" sz="2900" lang="en-US">
                <a:solidFill>
                  <a:srgbClr val="800000"/>
                </a:solidFill>
              </a:rPr>
              <a:t> </a:t>
            </a:r>
            <a:r>
              <a:rPr altLang="en-IN" sz="2900" lang="en-US">
                <a:solidFill>
                  <a:srgbClr val="800000"/>
                </a:solidFill>
              </a:rPr>
              <a:t>U</a:t>
            </a:r>
            <a:r>
              <a:rPr altLang="en-IN" sz="2900" lang="en-US">
                <a:solidFill>
                  <a:srgbClr val="800000"/>
                </a:solidFill>
              </a:rPr>
              <a:t>n</a:t>
            </a:r>
            <a:r>
              <a:rPr altLang="en-IN" sz="2900" lang="en-US">
                <a:solidFill>
                  <a:srgbClr val="800000"/>
                </a:solidFill>
              </a:rPr>
              <a:t>i</a:t>
            </a:r>
            <a:r>
              <a:rPr altLang="en-IN" sz="2900" lang="en-US">
                <a:solidFill>
                  <a:srgbClr val="800000"/>
                </a:solidFill>
              </a:rPr>
              <a:t>v</a:t>
            </a:r>
            <a:r>
              <a:rPr altLang="en-IN" sz="2900" lang="en-US">
                <a:solidFill>
                  <a:srgbClr val="800000"/>
                </a:solidFill>
              </a:rPr>
              <a:t>e</a:t>
            </a:r>
            <a:r>
              <a:rPr altLang="en-IN" sz="2900" lang="en-US">
                <a:solidFill>
                  <a:srgbClr val="800000"/>
                </a:solidFill>
              </a:rPr>
              <a:t>r</a:t>
            </a:r>
            <a:r>
              <a:rPr altLang="en-IN" sz="2900" lang="en-US">
                <a:solidFill>
                  <a:srgbClr val="800000"/>
                </a:solidFill>
              </a:rPr>
              <a:t>sity</a:t>
            </a:r>
            <a:br>
              <a:rPr altLang="en-IN" sz="2900" lang="en-US">
                <a:solidFill>
                  <a:srgbClr val="800000"/>
                </a:solidFill>
              </a:rPr>
            </a:br>
            <a:br>
              <a:rPr altLang="en-IN" sz="2900" lang="en-US"/>
            </a:br>
            <a:r>
              <a:rPr altLang="en-IN" sz="2900" lang="en-US"/>
              <a:t>F</a:t>
            </a:r>
            <a:r>
              <a:rPr altLang="en-IN" sz="2900" lang="en-US"/>
              <a:t>.</a:t>
            </a:r>
            <a:r>
              <a:rPr altLang="en-IN" sz="2900" lang="en-US"/>
              <a:t> </a:t>
            </a:r>
            <a:r>
              <a:rPr altLang="en-IN" sz="2900" lang="en-US"/>
              <a:t>Y</a:t>
            </a:r>
            <a:r>
              <a:rPr altLang="en-IN" sz="2900" lang="en-US"/>
              <a:t>.</a:t>
            </a:r>
            <a:r>
              <a:rPr altLang="en-IN" sz="2900" lang="en-US"/>
              <a:t> </a:t>
            </a:r>
            <a:r>
              <a:rPr altLang="en-IN" sz="2900" lang="en-US"/>
              <a:t>B</a:t>
            </a:r>
            <a:r>
              <a:rPr altLang="en-IN" sz="2900" lang="en-US"/>
              <a:t>.</a:t>
            </a:r>
            <a:r>
              <a:rPr altLang="en-IN" sz="2900" lang="en-US"/>
              <a:t> </a:t>
            </a:r>
            <a:r>
              <a:rPr altLang="en-IN" sz="2900" lang="en-US"/>
              <a:t>S</a:t>
            </a:r>
            <a:r>
              <a:rPr altLang="en-IN" sz="2900" lang="en-US"/>
              <a:t>c</a:t>
            </a:r>
            <a:r>
              <a:rPr altLang="en-IN" sz="2900" lang="en-US"/>
              <a:t>.</a:t>
            </a:r>
            <a:r>
              <a:rPr altLang="en-IN" sz="2900" lang="en-US"/>
              <a:t> </a:t>
            </a:r>
            <a:r>
              <a:rPr altLang="en-IN" sz="2900" lang="en-US"/>
              <a:t>(</a:t>
            </a:r>
            <a:r>
              <a:rPr altLang="en-IN" sz="2900" lang="en-US"/>
              <a:t>Semester</a:t>
            </a:r>
            <a:r>
              <a:rPr altLang="en-IN" sz="2900" lang="en-US"/>
              <a:t>-</a:t>
            </a:r>
            <a:r>
              <a:rPr altLang="en-IN" sz="2900" lang="en-US"/>
              <a:t> </a:t>
            </a:r>
            <a:r>
              <a:rPr altLang="en-IN" sz="2900" lang="en-US"/>
              <a:t>I</a:t>
            </a:r>
            <a:r>
              <a:rPr altLang="en-IN" sz="2900" lang="en-US"/>
              <a:t>)</a:t>
            </a:r>
            <a:br>
              <a:rPr altLang="en-IN" sz="2900" lang="en-US"/>
            </a:br>
            <a:r>
              <a:rPr altLang="en-IN" sz="2900" lang="en-US"/>
              <a:t>C</a:t>
            </a:r>
            <a:r>
              <a:rPr altLang="en-IN" sz="2900" lang="en-US"/>
              <a:t>H</a:t>
            </a:r>
            <a:r>
              <a:rPr altLang="en-IN" sz="2900" lang="en-US"/>
              <a:t>-</a:t>
            </a:r>
            <a:r>
              <a:rPr altLang="en-IN" sz="2900" lang="en-US"/>
              <a:t> </a:t>
            </a:r>
            <a:r>
              <a:rPr altLang="en-IN" sz="2900" lang="en-US"/>
              <a:t>1</a:t>
            </a:r>
            <a:r>
              <a:rPr altLang="en-IN" sz="2900" lang="en-US"/>
              <a:t>0</a:t>
            </a:r>
            <a:r>
              <a:rPr altLang="en-IN" sz="2900" lang="en-US"/>
              <a:t>1</a:t>
            </a:r>
            <a:r>
              <a:rPr altLang="en-IN" sz="2900" lang="en-US"/>
              <a:t>:</a:t>
            </a:r>
            <a:r>
              <a:rPr altLang="en-IN" sz="2900" lang="en-US"/>
              <a:t> </a:t>
            </a:r>
            <a:r>
              <a:rPr altLang="en-IN" sz="2900" lang="en-US"/>
              <a:t>P</a:t>
            </a:r>
            <a:r>
              <a:rPr altLang="en-IN" sz="2900" lang="en-US"/>
              <a:t>h</a:t>
            </a:r>
            <a:r>
              <a:rPr altLang="en-IN" sz="2900" lang="en-US"/>
              <a:t>y</a:t>
            </a:r>
            <a:r>
              <a:rPr altLang="en-IN" sz="2900" lang="en-US"/>
              <a:t>s</a:t>
            </a:r>
            <a:r>
              <a:rPr altLang="en-IN" sz="2900" lang="en-US"/>
              <a:t>i</a:t>
            </a:r>
            <a:r>
              <a:rPr altLang="en-IN" sz="2900" lang="en-US"/>
              <a:t>c</a:t>
            </a:r>
            <a:r>
              <a:rPr altLang="en-IN" sz="2900" lang="en-US"/>
              <a:t>a</a:t>
            </a:r>
            <a:r>
              <a:rPr altLang="en-IN" sz="2900" lang="en-US"/>
              <a:t>l</a:t>
            </a:r>
            <a:r>
              <a:rPr altLang="en-IN" sz="2900" lang="en-US"/>
              <a:t> </a:t>
            </a:r>
            <a:r>
              <a:rPr altLang="en-IN" sz="2900" lang="en-US"/>
              <a:t>C</a:t>
            </a:r>
            <a:r>
              <a:rPr altLang="en-IN" sz="2900" lang="en-US"/>
              <a:t>h</a:t>
            </a:r>
            <a:r>
              <a:rPr altLang="en-IN" sz="2900" lang="en-US"/>
              <a:t>e</a:t>
            </a:r>
            <a:r>
              <a:rPr altLang="en-IN" sz="2900" lang="en-US"/>
              <a:t>m</a:t>
            </a:r>
            <a:r>
              <a:rPr altLang="en-IN" sz="2900" lang="en-US"/>
              <a:t>i</a:t>
            </a:r>
            <a:r>
              <a:rPr altLang="en-IN" sz="2900" lang="en-US"/>
              <a:t>s</a:t>
            </a:r>
            <a:r>
              <a:rPr altLang="en-IN" sz="2900" lang="en-US"/>
              <a:t>t</a:t>
            </a:r>
            <a:r>
              <a:rPr altLang="en-IN" sz="2900" lang="en-US"/>
              <a:t>r</a:t>
            </a:r>
            <a:r>
              <a:rPr altLang="en-IN" sz="2900" lang="en-US"/>
              <a:t>y</a:t>
            </a:r>
            <a:br>
              <a:rPr altLang="en-IN" sz="2900" lang="en-US"/>
            </a:br>
            <a:br>
              <a:rPr altLang="en-IN" sz="2900" lang="en-US"/>
            </a:br>
            <a:r>
              <a:rPr altLang="en-IN" sz="2900" lang="en-US">
                <a:solidFill>
                  <a:srgbClr val="0000FF"/>
                </a:solidFill>
              </a:rPr>
              <a:t>C</a:t>
            </a:r>
            <a:r>
              <a:rPr altLang="en-IN" sz="2900" lang="en-US">
                <a:solidFill>
                  <a:srgbClr val="0000FF"/>
                </a:solidFill>
              </a:rPr>
              <a:t>h</a:t>
            </a:r>
            <a:r>
              <a:rPr altLang="en-IN" sz="2900" lang="en-US">
                <a:solidFill>
                  <a:srgbClr val="0000FF"/>
                </a:solidFill>
              </a:rPr>
              <a:t>a</a:t>
            </a:r>
            <a:r>
              <a:rPr altLang="en-IN" sz="2900" lang="en-US">
                <a:solidFill>
                  <a:srgbClr val="0000FF"/>
                </a:solidFill>
              </a:rPr>
              <a:t>p</a:t>
            </a:r>
            <a:r>
              <a:rPr altLang="en-IN" sz="2900" lang="en-US">
                <a:solidFill>
                  <a:srgbClr val="0000FF"/>
                </a:solidFill>
              </a:rPr>
              <a:t>t</a:t>
            </a:r>
            <a:r>
              <a:rPr altLang="en-IN" sz="2900" lang="en-US">
                <a:solidFill>
                  <a:srgbClr val="0000FF"/>
                </a:solidFill>
              </a:rPr>
              <a:t>e</a:t>
            </a:r>
            <a:r>
              <a:rPr altLang="en-IN" sz="2900" lang="en-US">
                <a:solidFill>
                  <a:srgbClr val="0000FF"/>
                </a:solidFill>
              </a:rPr>
              <a:t>r</a:t>
            </a:r>
            <a:r>
              <a:rPr altLang="en-IN" sz="2900" lang="en-US">
                <a:solidFill>
                  <a:srgbClr val="0000FF"/>
                </a:solidFill>
              </a:rPr>
              <a:t> </a:t>
            </a:r>
            <a:r>
              <a:rPr altLang="en-IN" sz="2900" lang="en-US">
                <a:solidFill>
                  <a:srgbClr val="0000FF"/>
                </a:solidFill>
              </a:rPr>
              <a:t>3</a:t>
            </a:r>
            <a:r>
              <a:rPr altLang="en-IN" sz="2900" lang="en-US">
                <a:solidFill>
                  <a:srgbClr val="0000FF"/>
                </a:solidFill>
              </a:rPr>
              <a:t>:</a:t>
            </a:r>
            <a:r>
              <a:rPr altLang="en-IN" sz="2900" lang="en-US">
                <a:solidFill>
                  <a:srgbClr val="0000FF"/>
                </a:solidFill>
              </a:rPr>
              <a:t> </a:t>
            </a:r>
            <a:r>
              <a:rPr altLang="en-IN" sz="2900" lang="en-US">
                <a:solidFill>
                  <a:srgbClr val="0000FF"/>
                </a:solidFill>
              </a:rPr>
              <a:t>I</a:t>
            </a:r>
            <a:r>
              <a:rPr altLang="en-IN" sz="2900" lang="en-US">
                <a:solidFill>
                  <a:srgbClr val="0000FF"/>
                </a:solidFill>
              </a:rPr>
              <a:t>o</a:t>
            </a:r>
            <a:r>
              <a:rPr altLang="en-IN" sz="2900" lang="en-US">
                <a:solidFill>
                  <a:srgbClr val="0000FF"/>
                </a:solidFill>
              </a:rPr>
              <a:t>n</a:t>
            </a:r>
            <a:r>
              <a:rPr altLang="en-IN" sz="2900" lang="en-US">
                <a:solidFill>
                  <a:srgbClr val="0000FF"/>
                </a:solidFill>
              </a:rPr>
              <a:t>i</a:t>
            </a:r>
            <a:r>
              <a:rPr altLang="en-IN" sz="2900" lang="en-US">
                <a:solidFill>
                  <a:srgbClr val="0000FF"/>
                </a:solidFill>
              </a:rPr>
              <a:t>c</a:t>
            </a:r>
            <a:r>
              <a:rPr altLang="en-IN" sz="2900" lang="en-US">
                <a:solidFill>
                  <a:srgbClr val="0000FF"/>
                </a:solidFill>
              </a:rPr>
              <a:t> </a:t>
            </a:r>
            <a:r>
              <a:rPr altLang="en-IN" sz="2900" lang="en-US">
                <a:solidFill>
                  <a:srgbClr val="0000FF"/>
                </a:solidFill>
              </a:rPr>
              <a:t>Equilibria</a:t>
            </a:r>
            <a:br>
              <a:rPr altLang="en-IN" sz="2900" lang="en-US">
                <a:solidFill>
                  <a:srgbClr val="0000FF"/>
                </a:solidFill>
              </a:rPr>
            </a:br>
            <a:r>
              <a:rPr altLang="en-IN" b="1" sz="2900" lang="en-US">
                <a:solidFill>
                  <a:srgbClr val="008000"/>
                </a:solidFill>
              </a:rPr>
              <a:t>L</a:t>
            </a:r>
            <a:r>
              <a:rPr altLang="en-IN" b="1" sz="2900" lang="en-US">
                <a:solidFill>
                  <a:srgbClr val="008000"/>
                </a:solidFill>
              </a:rPr>
              <a:t>e</a:t>
            </a:r>
            <a:r>
              <a:rPr altLang="en-IN" b="1" sz="2900" lang="en-US">
                <a:solidFill>
                  <a:srgbClr val="008000"/>
                </a:solidFill>
              </a:rPr>
              <a:t>c</a:t>
            </a:r>
            <a:r>
              <a:rPr altLang="en-IN" b="1" sz="2900" lang="en-US">
                <a:solidFill>
                  <a:srgbClr val="008000"/>
                </a:solidFill>
              </a:rPr>
              <a:t>t</a:t>
            </a:r>
            <a:r>
              <a:rPr altLang="en-IN" b="1" sz="2900" lang="en-US">
                <a:solidFill>
                  <a:srgbClr val="008000"/>
                </a:solidFill>
              </a:rPr>
              <a:t>u</a:t>
            </a:r>
            <a:r>
              <a:rPr altLang="en-IN" b="1" sz="2900" lang="en-US">
                <a:solidFill>
                  <a:srgbClr val="008000"/>
                </a:solidFill>
              </a:rPr>
              <a:t>r</a:t>
            </a:r>
            <a:r>
              <a:rPr altLang="en-IN" b="1" sz="2900" lang="en-US">
                <a:solidFill>
                  <a:srgbClr val="008000"/>
                </a:solidFill>
              </a:rPr>
              <a:t>e</a:t>
            </a:r>
            <a:r>
              <a:rPr altLang="en-IN" b="1" sz="2900" lang="en-US">
                <a:solidFill>
                  <a:srgbClr val="008000"/>
                </a:solidFill>
              </a:rPr>
              <a:t>:</a:t>
            </a:r>
            <a:r>
              <a:rPr altLang="en-IN" b="1" sz="2900" lang="en-US">
                <a:solidFill>
                  <a:srgbClr val="008000"/>
                </a:solidFill>
              </a:rPr>
              <a:t> </a:t>
            </a:r>
            <a:r>
              <a:rPr altLang="en-IN" b="1" sz="2900" lang="en-US">
                <a:solidFill>
                  <a:srgbClr val="008000"/>
                </a:solidFill>
              </a:rPr>
              <a:t>7</a:t>
            </a:r>
            <a:br>
              <a:rPr altLang="en-IN" b="1" sz="2900" lang="en-US">
                <a:solidFill>
                  <a:srgbClr val="008000"/>
                </a:solidFill>
              </a:rPr>
            </a:br>
            <a:r>
              <a:rPr altLang="en-IN" sz="2900" lang="en-US"/>
              <a:t> </a:t>
            </a:r>
            <a:endParaRPr altLang="zh-CN" sz="2900" lang="en-US"/>
          </a:p>
        </p:txBody>
      </p:sp>
      <p:sp>
        <p:nvSpPr>
          <p:cNvPr id="1048687" name="Subtitle 2"/>
          <p:cNvSpPr>
            <a:spLocks noGrp="1"/>
          </p:cNvSpPr>
          <p:nvPr>
            <p:ph type="subTitle" idx="1"/>
          </p:nvPr>
        </p:nvSpPr>
        <p:spPr>
          <a:xfrm>
            <a:off x="1143000" y="4501314"/>
            <a:ext cx="6858000" cy="1655762"/>
          </a:xfrm>
        </p:spPr>
        <p:txBody>
          <a:bodyPr>
            <a:normAutofit fontScale="77054" lnSpcReduction="20000"/>
          </a:bodyPr>
          <a:p>
            <a:pPr algn="l"/>
            <a:r>
              <a:rPr altLang="en-IN" lang="en-US"/>
              <a:t>-</a:t>
            </a:r>
            <a:r>
              <a:rPr altLang="en-IN" lang="en-US"/>
              <a:t> </a:t>
            </a:r>
            <a:r>
              <a:rPr altLang="en-IN" lang="en-US"/>
              <a:t>S</a:t>
            </a:r>
            <a:r>
              <a:rPr altLang="en-IN" lang="en-US"/>
              <a:t>a</a:t>
            </a:r>
            <a:r>
              <a:rPr altLang="en-IN" lang="en-US"/>
              <a:t>n</a:t>
            </a:r>
            <a:r>
              <a:rPr altLang="en-IN" lang="en-US"/>
              <a:t>d</a:t>
            </a:r>
            <a:r>
              <a:rPr altLang="en-IN" lang="en-US"/>
              <a:t>e</a:t>
            </a:r>
            <a:r>
              <a:rPr altLang="en-IN" lang="en-US"/>
              <a:t>s</a:t>
            </a:r>
            <a:r>
              <a:rPr altLang="en-IN" lang="en-US"/>
              <a:t>h</a:t>
            </a:r>
            <a:r>
              <a:rPr altLang="en-IN" lang="en-US"/>
              <a:t> </a:t>
            </a:r>
            <a:r>
              <a:rPr altLang="en-IN" lang="en-US"/>
              <a:t>D</a:t>
            </a:r>
            <a:r>
              <a:rPr altLang="en-IN" lang="en-US"/>
              <a:t>a</a:t>
            </a:r>
            <a:r>
              <a:rPr altLang="en-IN" lang="en-US"/>
              <a:t>s</a:t>
            </a:r>
            <a:r>
              <a:rPr altLang="en-IN" lang="en-US"/>
              <a:t>h</a:t>
            </a:r>
            <a:r>
              <a:rPr altLang="en-IN" lang="en-US"/>
              <a:t>a</a:t>
            </a:r>
            <a:r>
              <a:rPr altLang="en-IN" lang="en-US"/>
              <a:t>r</a:t>
            </a:r>
            <a:r>
              <a:rPr altLang="en-IN" lang="en-US"/>
              <a:t>a</a:t>
            </a:r>
            <a:r>
              <a:rPr altLang="en-IN" lang="en-US"/>
              <a:t>t</a:t>
            </a:r>
            <a:r>
              <a:rPr altLang="en-IN" lang="en-US"/>
              <a:t>h</a:t>
            </a:r>
            <a:r>
              <a:rPr altLang="en-IN" lang="en-US"/>
              <a:t> </a:t>
            </a:r>
            <a:r>
              <a:rPr altLang="en-IN" lang="en-US"/>
              <a:t>K</a:t>
            </a:r>
            <a:r>
              <a:rPr altLang="en-IN" lang="en-US"/>
              <a:t>a</a:t>
            </a:r>
            <a:r>
              <a:rPr altLang="en-IN" lang="en-US"/>
              <a:t>s</a:t>
            </a:r>
            <a:r>
              <a:rPr altLang="en-IN" lang="en-US"/>
              <a:t>a</a:t>
            </a:r>
            <a:r>
              <a:rPr altLang="en-IN" lang="en-US"/>
              <a:t>r</a:t>
            </a:r>
            <a:r>
              <a:rPr altLang="en-IN" lang="en-US"/>
              <a:t>,</a:t>
            </a:r>
            <a:endParaRPr altLang="zh-CN" lang="en-US"/>
          </a:p>
          <a:p>
            <a:pPr algn="l"/>
            <a:r>
              <a:rPr altLang="en-IN" lang="en-US"/>
              <a:t> </a:t>
            </a:r>
            <a:r>
              <a:rPr altLang="en-IN" lang="en-US"/>
              <a:t> </a:t>
            </a:r>
            <a:r>
              <a:rPr altLang="en-IN" lang="en-US"/>
              <a:t>A</a:t>
            </a:r>
            <a:r>
              <a:rPr altLang="en-IN" lang="en-US"/>
              <a:t>s</a:t>
            </a:r>
            <a:r>
              <a:rPr altLang="en-IN" lang="en-US"/>
              <a:t>s</a:t>
            </a:r>
            <a:r>
              <a:rPr altLang="en-IN" lang="en-US"/>
              <a:t>i</a:t>
            </a:r>
            <a:r>
              <a:rPr altLang="en-IN" lang="en-US"/>
              <a:t>s</a:t>
            </a:r>
            <a:r>
              <a:rPr altLang="en-IN" lang="en-US"/>
              <a:t>t</a:t>
            </a:r>
            <a:r>
              <a:rPr altLang="en-IN" lang="en-US"/>
              <a:t>a</a:t>
            </a:r>
            <a:r>
              <a:rPr altLang="en-IN" lang="en-US"/>
              <a:t>nt</a:t>
            </a:r>
            <a:r>
              <a:rPr altLang="en-IN" lang="en-US"/>
              <a:t> </a:t>
            </a:r>
            <a:r>
              <a:rPr altLang="en-IN" lang="en-US"/>
              <a:t>P</a:t>
            </a:r>
            <a:r>
              <a:rPr altLang="en-IN" lang="en-US"/>
              <a:t>r</a:t>
            </a:r>
            <a:r>
              <a:rPr altLang="en-IN" lang="en-US"/>
              <a:t>o</a:t>
            </a:r>
            <a:r>
              <a:rPr altLang="en-IN" lang="en-US"/>
              <a:t>f</a:t>
            </a:r>
            <a:r>
              <a:rPr altLang="en-IN" lang="en-US"/>
              <a:t>e</a:t>
            </a:r>
            <a:r>
              <a:rPr altLang="en-IN" lang="en-US"/>
              <a:t>ssor</a:t>
            </a:r>
            <a:r>
              <a:rPr altLang="en-IN" lang="en-US"/>
              <a:t>,</a:t>
            </a:r>
            <a:endParaRPr altLang="zh-CN" lang="en-US"/>
          </a:p>
          <a:p>
            <a:pPr algn="l"/>
            <a:r>
              <a:rPr altLang="en-IN" lang="en-US"/>
              <a:t> </a:t>
            </a:r>
            <a:r>
              <a:rPr altLang="en-IN" lang="en-US"/>
              <a:t> </a:t>
            </a:r>
            <a:r>
              <a:rPr altLang="en-IN" lang="en-US"/>
              <a:t>D</a:t>
            </a:r>
            <a:r>
              <a:rPr altLang="en-IN" lang="en-US"/>
              <a:t>e</a:t>
            </a:r>
            <a:r>
              <a:rPr altLang="en-IN" lang="en-US"/>
              <a:t>p</a:t>
            </a:r>
            <a:r>
              <a:rPr altLang="en-IN" lang="en-US"/>
              <a:t>a</a:t>
            </a:r>
            <a:r>
              <a:rPr altLang="en-IN" lang="en-US"/>
              <a:t>r</a:t>
            </a:r>
            <a:r>
              <a:rPr altLang="en-IN" lang="en-US"/>
              <a:t>t</a:t>
            </a:r>
            <a:r>
              <a:rPr altLang="en-IN" lang="en-US"/>
              <a:t>ment</a:t>
            </a:r>
            <a:r>
              <a:rPr altLang="en-IN" lang="en-US"/>
              <a:t> of</a:t>
            </a:r>
            <a:r>
              <a:rPr altLang="en-IN" lang="en-US"/>
              <a:t> </a:t>
            </a:r>
            <a:r>
              <a:rPr altLang="en-IN" lang="en-US"/>
              <a:t>C</a:t>
            </a:r>
            <a:r>
              <a:rPr altLang="en-IN" lang="en-US"/>
              <a:t>h</a:t>
            </a:r>
            <a:r>
              <a:rPr altLang="en-IN" lang="en-US"/>
              <a:t>e</a:t>
            </a:r>
            <a:r>
              <a:rPr altLang="en-IN" lang="en-US"/>
              <a:t>m</a:t>
            </a:r>
            <a:r>
              <a:rPr altLang="en-IN" lang="en-US"/>
              <a:t>i</a:t>
            </a:r>
            <a:r>
              <a:rPr altLang="en-IN" lang="en-US"/>
              <a:t>s</a:t>
            </a:r>
            <a:r>
              <a:rPr altLang="en-IN" lang="en-US"/>
              <a:t>t</a:t>
            </a:r>
            <a:r>
              <a:rPr altLang="en-IN" lang="en-US"/>
              <a:t>r</a:t>
            </a:r>
            <a:r>
              <a:rPr altLang="en-IN" lang="en-US"/>
              <a:t>y</a:t>
            </a:r>
            <a:r>
              <a:rPr altLang="en-IN" lang="en-US"/>
              <a:t>,</a:t>
            </a:r>
            <a:endParaRPr altLang="zh-CN" lang="en-US"/>
          </a:p>
          <a:p>
            <a:pPr algn="l"/>
            <a:r>
              <a:rPr altLang="en-IN" lang="en-US"/>
              <a:t> </a:t>
            </a:r>
            <a:r>
              <a:rPr altLang="en-IN" lang="en-US"/>
              <a:t> </a:t>
            </a:r>
            <a:r>
              <a:rPr altLang="en-IN" sz="2179" lang="en-US"/>
              <a:t>Agasti</a:t>
            </a:r>
            <a:r>
              <a:rPr altLang="en-IN" sz="2179" lang="en-US"/>
              <a:t> </a:t>
            </a:r>
            <a:r>
              <a:rPr altLang="en-IN" sz="2179" lang="en-US"/>
              <a:t>A</a:t>
            </a:r>
            <a:r>
              <a:rPr altLang="en-IN" sz="2179" lang="en-US"/>
              <a:t>r</a:t>
            </a:r>
            <a:r>
              <a:rPr altLang="en-IN" sz="2179" lang="en-US"/>
              <a:t>t</a:t>
            </a:r>
            <a:r>
              <a:rPr altLang="en-IN" sz="2179" lang="en-US"/>
              <a:t>s</a:t>
            </a:r>
            <a:r>
              <a:rPr altLang="en-IN" sz="2179" lang="en-US"/>
              <a:t>,</a:t>
            </a:r>
            <a:r>
              <a:rPr altLang="en-IN" sz="2179" lang="en-US"/>
              <a:t> </a:t>
            </a:r>
            <a:r>
              <a:rPr altLang="en-IN" sz="2179" lang="en-US"/>
              <a:t>C</a:t>
            </a:r>
            <a:r>
              <a:rPr altLang="en-IN" sz="2179" lang="en-US"/>
              <a:t>o</a:t>
            </a:r>
            <a:r>
              <a:rPr altLang="en-IN" sz="2179" lang="en-US"/>
              <a:t>m</a:t>
            </a:r>
            <a:r>
              <a:rPr altLang="en-IN" sz="2179" lang="en-US"/>
              <a:t>m</a:t>
            </a:r>
            <a:r>
              <a:rPr altLang="en-IN" sz="2179" lang="en-US"/>
              <a:t>e</a:t>
            </a:r>
            <a:r>
              <a:rPr altLang="en-IN" sz="2179" lang="en-US"/>
              <a:t>r</a:t>
            </a:r>
            <a:r>
              <a:rPr altLang="en-IN" sz="2179" lang="en-US"/>
              <a:t>ce</a:t>
            </a:r>
            <a:r>
              <a:rPr altLang="en-IN" sz="2179" lang="en-US"/>
              <a:t> </a:t>
            </a:r>
            <a:r>
              <a:rPr altLang="en-IN" sz="2179" lang="en-US"/>
              <a:t>a</a:t>
            </a:r>
            <a:r>
              <a:rPr altLang="en-IN" sz="2179" lang="en-US"/>
              <a:t>n</a:t>
            </a:r>
            <a:r>
              <a:rPr altLang="en-IN" sz="2179" lang="en-US"/>
              <a:t>d</a:t>
            </a:r>
            <a:r>
              <a:rPr altLang="en-IN" sz="2179" lang="en-US"/>
              <a:t> </a:t>
            </a:r>
            <a:r>
              <a:rPr altLang="en-IN" sz="2179" lang="en-US"/>
              <a:t>D</a:t>
            </a:r>
            <a:r>
              <a:rPr altLang="en-IN" sz="2179" lang="en-US"/>
              <a:t>a</a:t>
            </a:r>
            <a:r>
              <a:rPr altLang="en-IN" sz="2179" lang="en-US"/>
              <a:t>d</a:t>
            </a:r>
            <a:r>
              <a:rPr altLang="en-IN" sz="2179" lang="en-US"/>
              <a:t>a</a:t>
            </a:r>
            <a:r>
              <a:rPr altLang="en-IN" sz="2179" lang="en-US"/>
              <a:t>s</a:t>
            </a:r>
            <a:r>
              <a:rPr altLang="en-IN" sz="2179" lang="en-US"/>
              <a:t>a</a:t>
            </a:r>
            <a:r>
              <a:rPr altLang="en-IN" sz="2179" lang="en-US"/>
              <a:t>h</a:t>
            </a:r>
            <a:r>
              <a:rPr altLang="en-IN" sz="2179" lang="en-US"/>
              <a:t>e</a:t>
            </a:r>
            <a:r>
              <a:rPr altLang="en-IN" sz="2179" lang="en-US"/>
              <a:t>b</a:t>
            </a:r>
            <a:r>
              <a:rPr altLang="en-IN" sz="2179" lang="en-US"/>
              <a:t> </a:t>
            </a:r>
            <a:r>
              <a:rPr altLang="en-IN" sz="2179" lang="en-US"/>
              <a:t>Rupwate</a:t>
            </a:r>
            <a:r>
              <a:rPr altLang="en-IN" sz="2179" lang="en-US"/>
              <a:t> </a:t>
            </a:r>
            <a:r>
              <a:rPr altLang="en-IN" sz="2179" lang="en-US"/>
              <a:t>S</a:t>
            </a:r>
            <a:r>
              <a:rPr altLang="en-IN" sz="2179" lang="en-US"/>
              <a:t>c</a:t>
            </a:r>
            <a:r>
              <a:rPr altLang="en-IN" sz="2179" lang="en-US"/>
              <a:t>i</a:t>
            </a:r>
            <a:r>
              <a:rPr altLang="en-IN" sz="2179" lang="en-US"/>
              <a:t>e</a:t>
            </a:r>
            <a:r>
              <a:rPr altLang="en-IN" sz="2179" lang="en-US"/>
              <a:t>n</a:t>
            </a:r>
            <a:r>
              <a:rPr altLang="en-IN" sz="2179" lang="en-US"/>
              <a:t>c</a:t>
            </a:r>
            <a:r>
              <a:rPr altLang="en-IN" sz="2179" lang="en-US"/>
              <a:t>e</a:t>
            </a:r>
            <a:r>
              <a:rPr altLang="en-IN" sz="2179" lang="en-US"/>
              <a:t> </a:t>
            </a:r>
            <a:r>
              <a:rPr altLang="en-IN" sz="2179" lang="en-US"/>
              <a:t>C</a:t>
            </a:r>
            <a:r>
              <a:rPr altLang="en-IN" sz="2179" lang="en-US"/>
              <a:t>o</a:t>
            </a:r>
            <a:r>
              <a:rPr altLang="en-IN" sz="2179" lang="en-US"/>
              <a:t>l</a:t>
            </a:r>
            <a:r>
              <a:rPr altLang="en-IN" sz="2179" lang="en-US"/>
              <a:t>l</a:t>
            </a:r>
            <a:r>
              <a:rPr altLang="en-IN" sz="2179" lang="en-US"/>
              <a:t>e</a:t>
            </a:r>
            <a:r>
              <a:rPr altLang="en-IN" sz="2179" lang="en-US"/>
              <a:t>g</a:t>
            </a:r>
            <a:r>
              <a:rPr altLang="en-IN" sz="2179" lang="en-US"/>
              <a:t>e</a:t>
            </a:r>
            <a:r>
              <a:rPr altLang="en-IN" sz="2179" lang="en-US"/>
              <a:t>,</a:t>
            </a:r>
            <a:r>
              <a:rPr altLang="en-IN" sz="2179" lang="en-US"/>
              <a:t> </a:t>
            </a:r>
            <a:r>
              <a:rPr altLang="en-IN" sz="2179" lang="en-US"/>
              <a:t>A</a:t>
            </a:r>
            <a:r>
              <a:rPr altLang="en-IN" sz="2179" lang="en-US"/>
              <a:t>k</a:t>
            </a:r>
            <a:r>
              <a:rPr altLang="en-IN" sz="2179" lang="en-US"/>
              <a:t>o</a:t>
            </a:r>
            <a:r>
              <a:rPr altLang="en-IN" sz="2179" lang="en-US"/>
              <a:t>l</a:t>
            </a:r>
            <a:r>
              <a:rPr altLang="en-IN" sz="2179" lang="en-US"/>
              <a:t>e</a:t>
            </a:r>
            <a:endParaRPr altLang="zh-CN" sz="2179" lang="en-US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6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8" name="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p>
            <a:r>
              <a:rPr altLang="en-IN" b="1" sz="3500" lang="en-US">
                <a:solidFill>
                  <a:srgbClr val="C00000"/>
                </a:solidFill>
              </a:rPr>
              <a:t>R</a:t>
            </a:r>
            <a:r>
              <a:rPr altLang="en-IN" b="1" sz="3500" lang="en-US">
                <a:solidFill>
                  <a:srgbClr val="C00000"/>
                </a:solidFill>
              </a:rPr>
              <a:t>e</a:t>
            </a:r>
            <a:r>
              <a:rPr altLang="en-IN" b="1" sz="3500" lang="en-US">
                <a:solidFill>
                  <a:srgbClr val="C00000"/>
                </a:solidFill>
              </a:rPr>
              <a:t>l</a:t>
            </a:r>
            <a:r>
              <a:rPr altLang="en-IN" b="1" sz="3500" lang="en-US">
                <a:solidFill>
                  <a:srgbClr val="C00000"/>
                </a:solidFill>
              </a:rPr>
              <a:t>a</a:t>
            </a:r>
            <a:r>
              <a:rPr altLang="en-IN" b="1" sz="3500" lang="en-US">
                <a:solidFill>
                  <a:srgbClr val="C00000"/>
                </a:solidFill>
              </a:rPr>
              <a:t>t</a:t>
            </a:r>
            <a:r>
              <a:rPr altLang="en-IN" b="1" sz="3500" lang="en-US">
                <a:solidFill>
                  <a:srgbClr val="C00000"/>
                </a:solidFill>
              </a:rPr>
              <a:t>i</a:t>
            </a:r>
            <a:r>
              <a:rPr altLang="en-IN" b="1" sz="3500" lang="en-US">
                <a:solidFill>
                  <a:srgbClr val="C00000"/>
                </a:solidFill>
              </a:rPr>
              <a:t>o</a:t>
            </a:r>
            <a:r>
              <a:rPr altLang="en-IN" b="1" sz="3500" lang="en-US">
                <a:solidFill>
                  <a:srgbClr val="C00000"/>
                </a:solidFill>
              </a:rPr>
              <a:t>n</a:t>
            </a:r>
            <a:r>
              <a:rPr altLang="en-IN" b="1" sz="3500" lang="en-US">
                <a:solidFill>
                  <a:srgbClr val="C00000"/>
                </a:solidFill>
              </a:rPr>
              <a:t> </a:t>
            </a:r>
            <a:r>
              <a:rPr altLang="en-IN" b="1" sz="3500" lang="en-US">
                <a:solidFill>
                  <a:srgbClr val="C00000"/>
                </a:solidFill>
              </a:rPr>
              <a:t>b</a:t>
            </a:r>
            <a:r>
              <a:rPr altLang="en-IN" b="1" sz="3500" lang="en-US">
                <a:solidFill>
                  <a:srgbClr val="C00000"/>
                </a:solidFill>
              </a:rPr>
              <a:t>e</a:t>
            </a:r>
            <a:r>
              <a:rPr altLang="en-IN" b="1" sz="3500" lang="en-US">
                <a:solidFill>
                  <a:srgbClr val="C00000"/>
                </a:solidFill>
              </a:rPr>
              <a:t>t</a:t>
            </a:r>
            <a:r>
              <a:rPr altLang="en-IN" b="1" sz="3500" lang="en-US">
                <a:solidFill>
                  <a:srgbClr val="C00000"/>
                </a:solidFill>
              </a:rPr>
              <a:t>w</a:t>
            </a:r>
            <a:r>
              <a:rPr altLang="en-IN" b="1" sz="3500" lang="en-US">
                <a:solidFill>
                  <a:srgbClr val="C00000"/>
                </a:solidFill>
              </a:rPr>
              <a:t>e</a:t>
            </a:r>
            <a:r>
              <a:rPr altLang="en-IN" b="1" sz="3500" lang="en-US">
                <a:solidFill>
                  <a:srgbClr val="C00000"/>
                </a:solidFill>
              </a:rPr>
              <a:t>e</a:t>
            </a:r>
            <a:r>
              <a:rPr altLang="en-IN" b="1" sz="3500" lang="en-US">
                <a:solidFill>
                  <a:srgbClr val="C00000"/>
                </a:solidFill>
              </a:rPr>
              <a:t>n</a:t>
            </a:r>
            <a:r>
              <a:rPr altLang="en-IN" b="1" sz="3500" lang="en-US">
                <a:solidFill>
                  <a:srgbClr val="C00000"/>
                </a:solidFill>
              </a:rPr>
              <a:t> </a:t>
            </a:r>
            <a:r>
              <a:rPr altLang="en-IN" b="1" sz="3500" lang="en-US">
                <a:solidFill>
                  <a:srgbClr val="C00000"/>
                </a:solidFill>
              </a:rPr>
              <a:t>I</a:t>
            </a:r>
            <a:r>
              <a:rPr altLang="en-IN" b="1" sz="3500" lang="en-US">
                <a:solidFill>
                  <a:srgbClr val="C00000"/>
                </a:solidFill>
              </a:rPr>
              <a:t>o</a:t>
            </a:r>
            <a:r>
              <a:rPr altLang="en-IN" b="1" sz="3500" lang="en-US">
                <a:solidFill>
                  <a:srgbClr val="C00000"/>
                </a:solidFill>
              </a:rPr>
              <a:t>n</a:t>
            </a:r>
            <a:r>
              <a:rPr altLang="en-IN" b="1" sz="3500" lang="en-US">
                <a:solidFill>
                  <a:srgbClr val="C00000"/>
                </a:solidFill>
              </a:rPr>
              <a:t>i</a:t>
            </a:r>
            <a:r>
              <a:rPr altLang="en-IN" b="1" sz="3500" lang="en-US">
                <a:solidFill>
                  <a:srgbClr val="C00000"/>
                </a:solidFill>
              </a:rPr>
              <a:t>s</a:t>
            </a:r>
            <a:r>
              <a:rPr altLang="en-IN" b="1" sz="3500" lang="en-US">
                <a:solidFill>
                  <a:srgbClr val="C00000"/>
                </a:solidFill>
              </a:rPr>
              <a:t>a</a:t>
            </a:r>
            <a:r>
              <a:rPr altLang="en-IN" b="1" sz="3500" lang="en-US">
                <a:solidFill>
                  <a:srgbClr val="C00000"/>
                </a:solidFill>
              </a:rPr>
              <a:t>t</a:t>
            </a:r>
            <a:r>
              <a:rPr altLang="en-IN" b="1" sz="3500" lang="en-US">
                <a:solidFill>
                  <a:srgbClr val="C00000"/>
                </a:solidFill>
              </a:rPr>
              <a:t>i</a:t>
            </a:r>
            <a:r>
              <a:rPr altLang="en-IN" b="1" sz="3500" lang="en-US">
                <a:solidFill>
                  <a:srgbClr val="C00000"/>
                </a:solidFill>
              </a:rPr>
              <a:t>o</a:t>
            </a:r>
            <a:r>
              <a:rPr altLang="en-IN" b="1" sz="3500" lang="en-US">
                <a:solidFill>
                  <a:srgbClr val="C00000"/>
                </a:solidFill>
              </a:rPr>
              <a:t>n</a:t>
            </a:r>
            <a:r>
              <a:rPr altLang="en-IN" b="1" sz="3500" lang="en-US">
                <a:solidFill>
                  <a:srgbClr val="C00000"/>
                </a:solidFill>
              </a:rPr>
              <a:t> </a:t>
            </a:r>
            <a:r>
              <a:rPr altLang="en-IN" b="1" sz="3500" lang="en-US">
                <a:solidFill>
                  <a:srgbClr val="C00000"/>
                </a:solidFill>
              </a:rPr>
              <a:t>C</a:t>
            </a:r>
            <a:r>
              <a:rPr altLang="en-IN" b="1" sz="3500" lang="en-US">
                <a:solidFill>
                  <a:srgbClr val="C00000"/>
                </a:solidFill>
              </a:rPr>
              <a:t>o</a:t>
            </a:r>
            <a:r>
              <a:rPr altLang="en-IN" b="1" sz="3500" lang="en-US">
                <a:solidFill>
                  <a:srgbClr val="C00000"/>
                </a:solidFill>
              </a:rPr>
              <a:t>n</a:t>
            </a:r>
            <a:r>
              <a:rPr altLang="en-IN" b="1" sz="3500" lang="en-US">
                <a:solidFill>
                  <a:srgbClr val="C00000"/>
                </a:solidFill>
              </a:rPr>
              <a:t>s</a:t>
            </a:r>
            <a:r>
              <a:rPr altLang="en-IN" b="1" sz="3500" lang="en-US">
                <a:solidFill>
                  <a:srgbClr val="C00000"/>
                </a:solidFill>
              </a:rPr>
              <a:t>t</a:t>
            </a:r>
            <a:r>
              <a:rPr altLang="en-IN" b="1" sz="3500" lang="en-US">
                <a:solidFill>
                  <a:srgbClr val="C00000"/>
                </a:solidFill>
              </a:rPr>
              <a:t>a</a:t>
            </a:r>
            <a:r>
              <a:rPr altLang="en-IN" b="1" sz="3500" lang="en-US">
                <a:solidFill>
                  <a:srgbClr val="C00000"/>
                </a:solidFill>
              </a:rPr>
              <a:t>n</a:t>
            </a:r>
            <a:r>
              <a:rPr altLang="en-IN" b="1" sz="3500" lang="en-US">
                <a:solidFill>
                  <a:srgbClr val="C00000"/>
                </a:solidFill>
              </a:rPr>
              <a:t>t</a:t>
            </a:r>
            <a:r>
              <a:rPr altLang="en-IN" b="1" sz="3500" lang="en-US">
                <a:solidFill>
                  <a:srgbClr val="C00000"/>
                </a:solidFill>
              </a:rPr>
              <a:t>s</a:t>
            </a:r>
            <a:r>
              <a:rPr altLang="en-IN" b="1" sz="3500" lang="en-US">
                <a:solidFill>
                  <a:srgbClr val="C00000"/>
                </a:solidFill>
              </a:rPr>
              <a:t> </a:t>
            </a:r>
            <a:r>
              <a:rPr altLang="en-IN" b="1" sz="3500" lang="en-US">
                <a:solidFill>
                  <a:srgbClr val="C00000"/>
                </a:solidFill>
              </a:rPr>
              <a:t>a</a:t>
            </a:r>
            <a:r>
              <a:rPr altLang="en-IN" b="1" sz="3500" lang="en-US">
                <a:solidFill>
                  <a:srgbClr val="C00000"/>
                </a:solidFill>
              </a:rPr>
              <a:t>n</a:t>
            </a:r>
            <a:r>
              <a:rPr altLang="en-IN" b="1" sz="3500" lang="en-US">
                <a:solidFill>
                  <a:srgbClr val="C00000"/>
                </a:solidFill>
              </a:rPr>
              <a:t>d</a:t>
            </a:r>
            <a:r>
              <a:rPr altLang="en-IN" b="1" sz="3500" lang="en-US">
                <a:solidFill>
                  <a:srgbClr val="C00000"/>
                </a:solidFill>
              </a:rPr>
              <a:t> </a:t>
            </a:r>
            <a:r>
              <a:rPr altLang="en-IN" b="1" sz="3500" lang="en-US">
                <a:solidFill>
                  <a:srgbClr val="C00000"/>
                </a:solidFill>
              </a:rPr>
              <a:t>I</a:t>
            </a:r>
            <a:r>
              <a:rPr altLang="en-IN" b="1" sz="3500" lang="en-US">
                <a:solidFill>
                  <a:srgbClr val="C00000"/>
                </a:solidFill>
              </a:rPr>
              <a:t>o</a:t>
            </a:r>
            <a:r>
              <a:rPr altLang="en-IN" b="1" sz="3500" lang="en-US">
                <a:solidFill>
                  <a:srgbClr val="C00000"/>
                </a:solidFill>
              </a:rPr>
              <a:t>n</a:t>
            </a:r>
            <a:r>
              <a:rPr altLang="en-IN" b="1" sz="3500" lang="en-US">
                <a:solidFill>
                  <a:srgbClr val="C00000"/>
                </a:solidFill>
              </a:rPr>
              <a:t>i</a:t>
            </a:r>
            <a:r>
              <a:rPr altLang="en-IN" b="1" sz="3500" lang="en-US">
                <a:solidFill>
                  <a:srgbClr val="C00000"/>
                </a:solidFill>
              </a:rPr>
              <a:t>c</a:t>
            </a:r>
            <a:r>
              <a:rPr altLang="en-IN" b="1" sz="3500" lang="en-US">
                <a:solidFill>
                  <a:srgbClr val="C00000"/>
                </a:solidFill>
              </a:rPr>
              <a:t> </a:t>
            </a:r>
            <a:r>
              <a:rPr altLang="en-IN" b="1" sz="3500" lang="en-US">
                <a:solidFill>
                  <a:srgbClr val="C00000"/>
                </a:solidFill>
              </a:rPr>
              <a:t>P</a:t>
            </a:r>
            <a:r>
              <a:rPr altLang="en-IN" b="1" sz="3500" lang="en-US">
                <a:solidFill>
                  <a:srgbClr val="C00000"/>
                </a:solidFill>
              </a:rPr>
              <a:t>r</a:t>
            </a:r>
            <a:r>
              <a:rPr altLang="en-IN" b="1" sz="3500" lang="en-US">
                <a:solidFill>
                  <a:srgbClr val="C00000"/>
                </a:solidFill>
              </a:rPr>
              <a:t>o</a:t>
            </a:r>
            <a:r>
              <a:rPr altLang="en-IN" b="1" sz="3500" lang="en-US">
                <a:solidFill>
                  <a:srgbClr val="C00000"/>
                </a:solidFill>
              </a:rPr>
              <a:t>d</a:t>
            </a:r>
            <a:r>
              <a:rPr altLang="en-IN" b="1" sz="3500" lang="en-US">
                <a:solidFill>
                  <a:srgbClr val="C00000"/>
                </a:solidFill>
              </a:rPr>
              <a:t>u</a:t>
            </a:r>
            <a:r>
              <a:rPr altLang="en-IN" b="1" sz="3500" lang="en-US">
                <a:solidFill>
                  <a:srgbClr val="C00000"/>
                </a:solidFill>
              </a:rPr>
              <a:t>c</a:t>
            </a:r>
            <a:r>
              <a:rPr altLang="en-IN" b="1" sz="3500" lang="en-US">
                <a:solidFill>
                  <a:srgbClr val="C00000"/>
                </a:solidFill>
              </a:rPr>
              <a:t>t</a:t>
            </a:r>
            <a:r>
              <a:rPr altLang="en-IN" b="1" sz="3500" lang="en-US">
                <a:solidFill>
                  <a:srgbClr val="C00000"/>
                </a:solidFill>
              </a:rPr>
              <a:t> </a:t>
            </a:r>
            <a:r>
              <a:rPr altLang="en-IN" b="1" sz="3500" lang="en-US">
                <a:solidFill>
                  <a:srgbClr val="C00000"/>
                </a:solidFill>
              </a:rPr>
              <a:t>o</a:t>
            </a:r>
            <a:r>
              <a:rPr altLang="en-IN" b="1" sz="3500" lang="en-US">
                <a:solidFill>
                  <a:srgbClr val="C00000"/>
                </a:solidFill>
              </a:rPr>
              <a:t>f</a:t>
            </a:r>
            <a:r>
              <a:rPr altLang="en-IN" b="1" sz="3500" lang="en-US">
                <a:solidFill>
                  <a:srgbClr val="C00000"/>
                </a:solidFill>
              </a:rPr>
              <a:t> </a:t>
            </a:r>
            <a:r>
              <a:rPr altLang="en-IN" b="1" sz="3500" lang="en-US">
                <a:solidFill>
                  <a:srgbClr val="C00000"/>
                </a:solidFill>
              </a:rPr>
              <a:t>W</a:t>
            </a:r>
            <a:r>
              <a:rPr altLang="en-IN" b="1" sz="3500" lang="en-US">
                <a:solidFill>
                  <a:srgbClr val="C00000"/>
                </a:solidFill>
              </a:rPr>
              <a:t>a</a:t>
            </a:r>
            <a:r>
              <a:rPr altLang="en-IN" b="1" sz="3500" lang="en-US">
                <a:solidFill>
                  <a:srgbClr val="C00000"/>
                </a:solidFill>
              </a:rPr>
              <a:t>t</a:t>
            </a:r>
            <a:r>
              <a:rPr altLang="en-IN" b="1" sz="3500" lang="en-US">
                <a:solidFill>
                  <a:srgbClr val="C00000"/>
                </a:solidFill>
              </a:rPr>
              <a:t>e</a:t>
            </a:r>
            <a:r>
              <a:rPr altLang="en-IN" b="1" sz="3500" lang="en-US">
                <a:solidFill>
                  <a:srgbClr val="C00000"/>
                </a:solidFill>
              </a:rPr>
              <a:t>r</a:t>
            </a:r>
            <a:endParaRPr b="1" sz="3500" lang="en-GB">
              <a:solidFill>
                <a:srgbClr val="C00000"/>
              </a:solidFill>
            </a:endParaRPr>
          </a:p>
        </p:txBody>
      </p:sp>
      <p:sp>
        <p:nvSpPr>
          <p:cNvPr id="1048689" name="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altLang="en-IN" lang="en-US"/>
              <a:t>T</a:t>
            </a:r>
            <a:r>
              <a:rPr altLang="en-IN" lang="en-US"/>
              <a:t>h</a:t>
            </a:r>
            <a:r>
              <a:rPr altLang="en-IN" lang="en-US"/>
              <a:t>e</a:t>
            </a:r>
            <a:r>
              <a:rPr altLang="en-IN" lang="en-US"/>
              <a:t> </a:t>
            </a:r>
            <a:r>
              <a:rPr altLang="en-IN" lang="en-US"/>
              <a:t>p</a:t>
            </a:r>
            <a:r>
              <a:rPr altLang="en-IN" lang="en-US"/>
              <a:t>r</a:t>
            </a:r>
            <a:r>
              <a:rPr altLang="en-IN" lang="en-US"/>
              <a:t>o</a:t>
            </a:r>
            <a:r>
              <a:rPr altLang="en-IN" lang="en-US"/>
              <a:t>d</a:t>
            </a:r>
            <a:r>
              <a:rPr altLang="en-IN" lang="en-US"/>
              <a:t>u</a:t>
            </a:r>
            <a:r>
              <a:rPr altLang="en-IN" lang="en-US"/>
              <a:t>c</a:t>
            </a:r>
            <a:r>
              <a:rPr altLang="en-IN" lang="en-US"/>
              <a:t>t</a:t>
            </a:r>
            <a:r>
              <a:rPr altLang="en-IN" lang="en-US"/>
              <a:t> </a:t>
            </a:r>
            <a:r>
              <a:rPr altLang="en-IN" lang="en-US"/>
              <a:t>i</a:t>
            </a:r>
            <a:r>
              <a:rPr altLang="en-IN" lang="en-US"/>
              <a:t>o</a:t>
            </a:r>
            <a:r>
              <a:rPr altLang="en-IN" lang="en-US"/>
              <a:t>n</a:t>
            </a:r>
            <a:r>
              <a:rPr altLang="en-IN" lang="en-US"/>
              <a:t>i</a:t>
            </a:r>
            <a:r>
              <a:rPr altLang="en-IN" lang="en-US"/>
              <a:t>s</a:t>
            </a:r>
            <a:r>
              <a:rPr altLang="en-IN" lang="en-US"/>
              <a:t>a</a:t>
            </a:r>
            <a:r>
              <a:rPr altLang="en-IN" lang="en-US"/>
              <a:t>t</a:t>
            </a:r>
            <a:r>
              <a:rPr altLang="en-IN" lang="en-US"/>
              <a:t>i</a:t>
            </a:r>
            <a:r>
              <a:rPr altLang="en-IN" lang="en-US"/>
              <a:t>o</a:t>
            </a:r>
            <a:r>
              <a:rPr altLang="en-IN" lang="en-US"/>
              <a:t>n</a:t>
            </a:r>
            <a:r>
              <a:rPr altLang="en-IN" lang="en-US"/>
              <a:t> </a:t>
            </a:r>
            <a:r>
              <a:rPr altLang="en-IN" lang="en-US"/>
              <a:t>c</a:t>
            </a:r>
            <a:r>
              <a:rPr altLang="en-IN" lang="en-US"/>
              <a:t>o</a:t>
            </a:r>
            <a:r>
              <a:rPr altLang="en-IN" lang="en-US"/>
              <a:t>n</a:t>
            </a:r>
            <a:r>
              <a:rPr altLang="en-IN" lang="en-US"/>
              <a:t>s</a:t>
            </a:r>
            <a:r>
              <a:rPr altLang="en-IN" lang="en-US"/>
              <a:t>t</a:t>
            </a:r>
            <a:r>
              <a:rPr altLang="en-IN" lang="en-US"/>
              <a:t>a</a:t>
            </a:r>
            <a:r>
              <a:rPr altLang="en-IN" lang="en-US"/>
              <a:t>n</a:t>
            </a:r>
            <a:r>
              <a:rPr altLang="en-IN" lang="en-US"/>
              <a:t>t</a:t>
            </a:r>
            <a:r>
              <a:rPr altLang="en-IN" lang="en-US"/>
              <a:t>s</a:t>
            </a:r>
            <a:r>
              <a:rPr altLang="en-IN" lang="en-US"/>
              <a:t> </a:t>
            </a:r>
            <a:r>
              <a:rPr altLang="en-IN" lang="en-US"/>
              <a:t>o</a:t>
            </a:r>
            <a:r>
              <a:rPr altLang="en-IN" lang="en-US"/>
              <a:t>f</a:t>
            </a:r>
            <a:r>
              <a:rPr altLang="en-IN" lang="en-US"/>
              <a:t> </a:t>
            </a:r>
            <a:r>
              <a:rPr altLang="en-IN" lang="en-US"/>
              <a:t>c</a:t>
            </a:r>
            <a:r>
              <a:rPr altLang="en-IN" lang="en-US"/>
              <a:t>o</a:t>
            </a:r>
            <a:r>
              <a:rPr altLang="en-IN" lang="en-US"/>
              <a:t>n</a:t>
            </a:r>
            <a:r>
              <a:rPr altLang="en-IN" lang="en-US"/>
              <a:t>j</a:t>
            </a:r>
            <a:r>
              <a:rPr altLang="en-IN" lang="en-US"/>
              <a:t>u</a:t>
            </a:r>
            <a:r>
              <a:rPr altLang="en-IN" lang="en-US"/>
              <a:t>g</a:t>
            </a:r>
            <a:r>
              <a:rPr altLang="en-IN" lang="en-US"/>
              <a:t>a</a:t>
            </a:r>
            <a:r>
              <a:rPr altLang="en-IN" lang="en-US"/>
              <a:t>t</a:t>
            </a:r>
            <a:r>
              <a:rPr altLang="en-IN" lang="en-US"/>
              <a:t>e</a:t>
            </a:r>
            <a:r>
              <a:rPr altLang="en-IN" lang="en-US"/>
              <a:t> </a:t>
            </a:r>
            <a:r>
              <a:rPr altLang="en-IN" lang="en-US"/>
              <a:t>a</a:t>
            </a:r>
            <a:r>
              <a:rPr altLang="en-IN" lang="en-US"/>
              <a:t>c</a:t>
            </a:r>
            <a:r>
              <a:rPr altLang="en-IN" lang="en-US"/>
              <a:t>i</a:t>
            </a:r>
            <a:r>
              <a:rPr altLang="en-IN" lang="en-US"/>
              <a:t>d</a:t>
            </a:r>
            <a:r>
              <a:rPr altLang="en-IN" lang="en-US"/>
              <a:t> </a:t>
            </a:r>
            <a:r>
              <a:rPr altLang="en-IN" lang="en-US"/>
              <a:t>a</a:t>
            </a:r>
            <a:r>
              <a:rPr altLang="en-IN" lang="en-US"/>
              <a:t>n</a:t>
            </a:r>
            <a:r>
              <a:rPr altLang="en-IN" lang="en-US"/>
              <a:t>d</a:t>
            </a:r>
            <a:r>
              <a:rPr altLang="en-IN" lang="en-US"/>
              <a:t> </a:t>
            </a:r>
            <a:r>
              <a:rPr altLang="en-IN" lang="en-US"/>
              <a:t>b</a:t>
            </a:r>
            <a:r>
              <a:rPr altLang="en-IN" lang="en-US"/>
              <a:t>a</a:t>
            </a:r>
            <a:r>
              <a:rPr altLang="en-IN" lang="en-US"/>
              <a:t>s</a:t>
            </a:r>
            <a:r>
              <a:rPr altLang="en-IN" lang="en-US"/>
              <a:t>e</a:t>
            </a:r>
            <a:r>
              <a:rPr altLang="en-IN" lang="en-US"/>
              <a:t> </a:t>
            </a:r>
            <a:r>
              <a:rPr altLang="en-IN" lang="en-US"/>
              <a:t>i</a:t>
            </a:r>
            <a:r>
              <a:rPr altLang="en-IN" lang="en-US"/>
              <a:t>s</a:t>
            </a:r>
            <a:r>
              <a:rPr altLang="en-IN" lang="en-US"/>
              <a:t> </a:t>
            </a:r>
            <a:r>
              <a:rPr altLang="en-IN" lang="en-US"/>
              <a:t>e</a:t>
            </a:r>
            <a:r>
              <a:rPr altLang="en-IN" lang="en-US"/>
              <a:t>q</a:t>
            </a:r>
            <a:r>
              <a:rPr altLang="en-IN" lang="en-US"/>
              <a:t>u</a:t>
            </a:r>
            <a:r>
              <a:rPr altLang="en-IN" lang="en-US"/>
              <a:t>a</a:t>
            </a:r>
            <a:r>
              <a:rPr altLang="en-IN" lang="en-US"/>
              <a:t>l</a:t>
            </a:r>
            <a:r>
              <a:rPr altLang="en-IN" lang="en-US"/>
              <a:t> </a:t>
            </a:r>
            <a:r>
              <a:rPr altLang="en-IN" lang="en-US"/>
              <a:t>t</a:t>
            </a:r>
            <a:r>
              <a:rPr altLang="en-IN" lang="en-US"/>
              <a:t>o</a:t>
            </a:r>
            <a:r>
              <a:rPr altLang="en-IN" lang="en-US"/>
              <a:t> </a:t>
            </a:r>
            <a:r>
              <a:rPr altLang="en-IN" lang="en-US"/>
              <a:t>t</a:t>
            </a:r>
            <a:r>
              <a:rPr altLang="en-IN" lang="en-US"/>
              <a:t>h</a:t>
            </a:r>
            <a:r>
              <a:rPr altLang="en-IN" lang="en-US"/>
              <a:t>e</a:t>
            </a:r>
            <a:r>
              <a:rPr altLang="en-IN" lang="en-US"/>
              <a:t> </a:t>
            </a:r>
            <a:r>
              <a:rPr altLang="en-IN" lang="en-US"/>
              <a:t>i</a:t>
            </a:r>
            <a:r>
              <a:rPr altLang="en-IN" lang="en-US"/>
              <a:t>o</a:t>
            </a:r>
            <a:r>
              <a:rPr altLang="en-IN" lang="en-US"/>
              <a:t>n</a:t>
            </a:r>
            <a:r>
              <a:rPr altLang="en-IN" lang="en-US"/>
              <a:t>i</a:t>
            </a:r>
            <a:r>
              <a:rPr altLang="en-IN" lang="en-US"/>
              <a:t>c</a:t>
            </a:r>
            <a:r>
              <a:rPr altLang="en-IN" lang="en-US"/>
              <a:t> </a:t>
            </a:r>
            <a:r>
              <a:rPr altLang="en-IN" lang="en-US"/>
              <a:t>p</a:t>
            </a:r>
            <a:r>
              <a:rPr altLang="en-IN" lang="en-US"/>
              <a:t>r</a:t>
            </a:r>
            <a:r>
              <a:rPr altLang="en-IN" lang="en-US"/>
              <a:t>o</a:t>
            </a:r>
            <a:r>
              <a:rPr altLang="en-IN" lang="en-US"/>
              <a:t>d</a:t>
            </a:r>
            <a:r>
              <a:rPr altLang="en-IN" lang="en-US"/>
              <a:t>u</a:t>
            </a:r>
            <a:r>
              <a:rPr altLang="en-IN" lang="en-US"/>
              <a:t>c</a:t>
            </a:r>
            <a:r>
              <a:rPr altLang="en-IN" lang="en-US"/>
              <a:t>t</a:t>
            </a:r>
            <a:r>
              <a:rPr altLang="en-IN" lang="en-US"/>
              <a:t> </a:t>
            </a:r>
            <a:r>
              <a:rPr altLang="en-IN" lang="en-US"/>
              <a:t>o</a:t>
            </a:r>
            <a:r>
              <a:rPr altLang="en-IN" lang="en-US"/>
              <a:t>f</a:t>
            </a:r>
            <a:r>
              <a:rPr altLang="en-IN" lang="en-US"/>
              <a:t> </a:t>
            </a:r>
            <a:r>
              <a:rPr altLang="en-IN" lang="en-US"/>
              <a:t>w</a:t>
            </a:r>
            <a:r>
              <a:rPr altLang="en-IN" lang="en-US"/>
              <a:t>a</a:t>
            </a:r>
            <a:r>
              <a:rPr altLang="en-IN" lang="en-US"/>
              <a:t>t</a:t>
            </a:r>
            <a:r>
              <a:rPr altLang="en-IN" lang="en-US"/>
              <a:t>e</a:t>
            </a:r>
            <a:r>
              <a:rPr altLang="en-IN" lang="en-US"/>
              <a:t>r</a:t>
            </a:r>
            <a:r>
              <a:rPr altLang="en-IN" lang="en-US"/>
              <a:t>.</a:t>
            </a:r>
            <a:r>
              <a:rPr altLang="en-IN" lang="en-US"/>
              <a:t> </a:t>
            </a:r>
            <a:endParaRPr lang="en-GB"/>
          </a:p>
        </p:txBody>
      </p:sp>
      <p:sp>
        <p:nvSpPr>
          <p:cNvPr id="1048690" name=""/>
          <p:cNvSpPr/>
          <p:nvPr/>
        </p:nvSpPr>
        <p:spPr>
          <a:xfrm>
            <a:off x="2471097" y="3428999"/>
            <a:ext cx="3907951" cy="982391"/>
          </a:xfrm>
          <a:prstGeom prst="roundRect"/>
          <a:solidFill>
            <a:srgbClr val="FFFFFF"/>
          </a:solidFill>
          <a:ln w="25400">
            <a:solidFill>
              <a:srgbClr val="3893E0"/>
            </a:solidFill>
          </a:ln>
        </p:spPr>
        <p:txBody>
          <a:bodyPr anchor="ctr"/>
          <a:p>
            <a:pPr algn="ctr"/>
            <a:r>
              <a:rPr altLang="en-IN" b="1" sz="3800" lang="en-US"/>
              <a:t>K</a:t>
            </a:r>
            <a:r>
              <a:rPr altLang="en-IN" b="1" sz="3000" lang="en-US"/>
              <a:t>a</a:t>
            </a:r>
            <a:r>
              <a:rPr altLang="en-IN" b="1" sz="3800" lang="en-US"/>
              <a:t> </a:t>
            </a:r>
            <a:r>
              <a:rPr altLang="en-IN" b="1" sz="3800" lang="en-IN"/>
              <a:t>×</a:t>
            </a:r>
            <a:r>
              <a:rPr altLang="en-IN" b="1" sz="3800" lang="en-US"/>
              <a:t> </a:t>
            </a:r>
            <a:r>
              <a:rPr altLang="en-IN" b="1" sz="3800" lang="en-US"/>
              <a:t>K</a:t>
            </a:r>
            <a:r>
              <a:rPr altLang="en-IN" b="1" sz="2700" lang="en-US"/>
              <a:t>b</a:t>
            </a:r>
            <a:r>
              <a:rPr altLang="en-IN" b="1" sz="3800" lang="en-US"/>
              <a:t> </a:t>
            </a:r>
            <a:r>
              <a:rPr altLang="en-IN" b="1" sz="3800" lang="en-US"/>
              <a:t>=</a:t>
            </a:r>
            <a:r>
              <a:rPr altLang="en-IN" b="1" sz="3800" lang="en-US"/>
              <a:t> </a:t>
            </a:r>
            <a:r>
              <a:rPr altLang="en-IN" b="1" sz="3800" lang="en-US"/>
              <a:t>K</a:t>
            </a:r>
            <a:r>
              <a:rPr altLang="en-IN" b="1" sz="3100" lang="en-US"/>
              <a:t>w</a:t>
            </a:r>
            <a:endParaRPr b="1" sz="3100" lang="en-GB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6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1" name="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GB"/>
          </a:p>
        </p:txBody>
      </p:sp>
      <p:sp>
        <p:nvSpPr>
          <p:cNvPr id="1048692" name=""/>
          <p:cNvSpPr>
            <a:spLocks noGrp="1"/>
          </p:cNvSpPr>
          <p:nvPr>
            <p:ph idx="1"/>
          </p:nvPr>
        </p:nvSpPr>
        <p:spPr/>
        <p:txBody>
          <a:bodyPr/>
          <a:p>
            <a:endParaRPr lang="en-GB"/>
          </a:p>
        </p:txBody>
      </p:sp>
      <p:pic>
        <p:nvPicPr>
          <p:cNvPr id="2097168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0" y="163286"/>
            <a:ext cx="9144000" cy="6531428"/>
          </a:xfrm>
          <a:prstGeom prst="rect"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6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3" name="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GB"/>
          </a:p>
        </p:txBody>
      </p:sp>
      <p:sp>
        <p:nvSpPr>
          <p:cNvPr id="1048694" name=""/>
          <p:cNvSpPr>
            <a:spLocks noGrp="1"/>
          </p:cNvSpPr>
          <p:nvPr>
            <p:ph idx="1"/>
          </p:nvPr>
        </p:nvSpPr>
        <p:spPr/>
        <p:txBody>
          <a:bodyPr/>
          <a:p>
            <a:endParaRPr lang="en-GB"/>
          </a:p>
        </p:txBody>
      </p:sp>
      <p:pic>
        <p:nvPicPr>
          <p:cNvPr id="2097169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0" y="193594"/>
            <a:ext cx="9144000" cy="6470812"/>
          </a:xfrm>
          <a:prstGeom prst="rect"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6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5" name="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GB"/>
          </a:p>
        </p:txBody>
      </p:sp>
      <p:sp>
        <p:nvSpPr>
          <p:cNvPr id="1048696" name=""/>
          <p:cNvSpPr>
            <a:spLocks noGrp="1"/>
          </p:cNvSpPr>
          <p:nvPr>
            <p:ph idx="1"/>
          </p:nvPr>
        </p:nvSpPr>
        <p:spPr/>
        <p:txBody>
          <a:bodyPr/>
          <a:p>
            <a:endParaRPr lang="en-GB"/>
          </a:p>
        </p:txBody>
      </p:sp>
      <p:pic>
        <p:nvPicPr>
          <p:cNvPr id="2097170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0" y="365125"/>
            <a:ext cx="9144000" cy="6661191"/>
          </a:xfrm>
          <a:prstGeom prst="rect"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6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7" name="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en-IN" b="1" lang="en-US">
                <a:solidFill>
                  <a:srgbClr val="C00000"/>
                </a:solidFill>
              </a:rPr>
              <a:t>R</a:t>
            </a:r>
            <a:r>
              <a:rPr altLang="en-IN" b="1" lang="en-US">
                <a:solidFill>
                  <a:srgbClr val="C00000"/>
                </a:solidFill>
              </a:rPr>
              <a:t>e</a:t>
            </a:r>
            <a:r>
              <a:rPr altLang="en-IN" b="1" lang="en-US">
                <a:solidFill>
                  <a:srgbClr val="C00000"/>
                </a:solidFill>
              </a:rPr>
              <a:t>f</a:t>
            </a:r>
            <a:r>
              <a:rPr altLang="en-IN" b="1" lang="en-US">
                <a:solidFill>
                  <a:srgbClr val="C00000"/>
                </a:solidFill>
              </a:rPr>
              <a:t>e</a:t>
            </a:r>
            <a:r>
              <a:rPr altLang="en-IN" b="1" lang="en-US">
                <a:solidFill>
                  <a:srgbClr val="C00000"/>
                </a:solidFill>
              </a:rPr>
              <a:t>r</a:t>
            </a:r>
            <a:r>
              <a:rPr altLang="en-IN" b="1" lang="en-US">
                <a:solidFill>
                  <a:srgbClr val="C00000"/>
                </a:solidFill>
              </a:rPr>
              <a:t>e</a:t>
            </a:r>
            <a:r>
              <a:rPr altLang="en-IN" b="1" lang="en-US">
                <a:solidFill>
                  <a:srgbClr val="C00000"/>
                </a:solidFill>
              </a:rPr>
              <a:t>n</a:t>
            </a:r>
            <a:r>
              <a:rPr altLang="en-IN" b="1" lang="en-US">
                <a:solidFill>
                  <a:srgbClr val="C00000"/>
                </a:solidFill>
              </a:rPr>
              <a:t>c</a:t>
            </a:r>
            <a:r>
              <a:rPr altLang="en-IN" b="1" lang="en-US">
                <a:solidFill>
                  <a:srgbClr val="C00000"/>
                </a:solidFill>
              </a:rPr>
              <a:t>e</a:t>
            </a:r>
            <a:endParaRPr b="1" lang="en-GB">
              <a:solidFill>
                <a:srgbClr val="C00000"/>
              </a:solidFill>
            </a:endParaRPr>
          </a:p>
        </p:txBody>
      </p:sp>
      <p:sp>
        <p:nvSpPr>
          <p:cNvPr id="1048698" name="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altLang="en-IN" lang="en-US"/>
              <a:t>E</a:t>
            </a:r>
            <a:r>
              <a:rPr altLang="en-IN" lang="en-US"/>
              <a:t>s</a:t>
            </a:r>
            <a:r>
              <a:rPr altLang="en-IN" lang="en-US"/>
              <a:t>s</a:t>
            </a:r>
            <a:r>
              <a:rPr altLang="en-IN" lang="en-US"/>
              <a:t>e</a:t>
            </a:r>
            <a:r>
              <a:rPr altLang="en-IN" lang="en-US"/>
              <a:t>n</a:t>
            </a:r>
            <a:r>
              <a:rPr altLang="en-IN" lang="en-US"/>
              <a:t>t</a:t>
            </a:r>
            <a:r>
              <a:rPr altLang="en-IN" lang="en-US"/>
              <a:t>i</a:t>
            </a:r>
            <a:r>
              <a:rPr altLang="en-IN" lang="en-US"/>
              <a:t>a</a:t>
            </a:r>
            <a:r>
              <a:rPr altLang="en-IN" lang="en-US"/>
              <a:t>l</a:t>
            </a:r>
            <a:r>
              <a:rPr altLang="en-IN" lang="en-US"/>
              <a:t>s</a:t>
            </a:r>
            <a:r>
              <a:rPr altLang="en-IN" lang="en-US"/>
              <a:t> </a:t>
            </a:r>
            <a:r>
              <a:rPr altLang="en-IN" lang="en-US"/>
              <a:t>o</a:t>
            </a:r>
            <a:r>
              <a:rPr altLang="en-IN" lang="en-US"/>
              <a:t>f</a:t>
            </a:r>
            <a:r>
              <a:rPr altLang="en-IN" lang="en-US"/>
              <a:t> </a:t>
            </a:r>
            <a:r>
              <a:rPr altLang="en-IN" lang="en-US"/>
              <a:t>P</a:t>
            </a:r>
            <a:r>
              <a:rPr altLang="en-IN" lang="en-US"/>
              <a:t>h</a:t>
            </a:r>
            <a:r>
              <a:rPr altLang="en-IN" lang="en-US"/>
              <a:t>y</a:t>
            </a:r>
            <a:r>
              <a:rPr altLang="en-IN" lang="en-US"/>
              <a:t>s</a:t>
            </a:r>
            <a:r>
              <a:rPr altLang="en-IN" lang="en-US"/>
              <a:t>i</a:t>
            </a:r>
            <a:r>
              <a:rPr altLang="en-IN" lang="en-US"/>
              <a:t>c</a:t>
            </a:r>
            <a:r>
              <a:rPr altLang="en-IN" lang="en-US"/>
              <a:t>a</a:t>
            </a:r>
            <a:r>
              <a:rPr altLang="en-IN" lang="en-US"/>
              <a:t>l</a:t>
            </a:r>
            <a:r>
              <a:rPr altLang="en-IN" lang="en-US"/>
              <a:t> </a:t>
            </a:r>
            <a:r>
              <a:rPr altLang="en-IN" lang="en-US"/>
              <a:t>C</a:t>
            </a:r>
            <a:r>
              <a:rPr altLang="en-IN" lang="en-US"/>
              <a:t>h</a:t>
            </a:r>
            <a:r>
              <a:rPr altLang="en-IN" lang="en-US"/>
              <a:t>e</a:t>
            </a:r>
            <a:r>
              <a:rPr altLang="en-IN" lang="en-US"/>
              <a:t>m</a:t>
            </a:r>
            <a:r>
              <a:rPr altLang="en-IN" lang="en-US"/>
              <a:t>i</a:t>
            </a:r>
            <a:r>
              <a:rPr altLang="en-IN" lang="en-US"/>
              <a:t>s</a:t>
            </a:r>
            <a:r>
              <a:rPr altLang="en-IN" lang="en-US"/>
              <a:t>t</a:t>
            </a:r>
            <a:r>
              <a:rPr altLang="en-IN" lang="en-US"/>
              <a:t>r</a:t>
            </a:r>
            <a:r>
              <a:rPr altLang="en-IN" lang="en-US"/>
              <a:t>y</a:t>
            </a:r>
            <a:r>
              <a:rPr altLang="en-IN" lang="en-US"/>
              <a:t> </a:t>
            </a:r>
            <a:r>
              <a:rPr altLang="en-IN" lang="en-US"/>
              <a:t>b</a:t>
            </a:r>
            <a:r>
              <a:rPr altLang="en-IN" lang="en-US"/>
              <a:t>y</a:t>
            </a:r>
            <a:r>
              <a:rPr altLang="en-IN" lang="en-US"/>
              <a:t> </a:t>
            </a:r>
            <a:r>
              <a:rPr altLang="en-IN" lang="en-US"/>
              <a:t>A</a:t>
            </a:r>
            <a:r>
              <a:rPr altLang="en-IN" lang="en-US"/>
              <a:t>r</a:t>
            </a:r>
            <a:r>
              <a:rPr altLang="en-IN" lang="en-US"/>
              <a:t>u</a:t>
            </a:r>
            <a:r>
              <a:rPr altLang="en-IN" lang="en-US"/>
              <a:t>n</a:t>
            </a:r>
            <a:r>
              <a:rPr altLang="en-IN" lang="en-US"/>
              <a:t> </a:t>
            </a:r>
            <a:r>
              <a:rPr altLang="en-IN" lang="en-US"/>
              <a:t>B</a:t>
            </a:r>
            <a:r>
              <a:rPr altLang="en-IN" lang="en-US"/>
              <a:t>a</a:t>
            </a:r>
            <a:r>
              <a:rPr altLang="en-IN" lang="en-US"/>
              <a:t>h</a:t>
            </a:r>
            <a:r>
              <a:rPr altLang="en-IN" lang="en-US"/>
              <a:t>l</a:t>
            </a:r>
            <a:r>
              <a:rPr altLang="en-IN" lang="en-US"/>
              <a:t>,</a:t>
            </a:r>
            <a:r>
              <a:rPr altLang="en-IN" lang="en-US"/>
              <a:t> </a:t>
            </a:r>
            <a:r>
              <a:rPr altLang="en-IN" lang="en-US"/>
              <a:t>B</a:t>
            </a:r>
            <a:r>
              <a:rPr altLang="en-IN" lang="en-US"/>
              <a:t>.</a:t>
            </a:r>
            <a:r>
              <a:rPr altLang="en-IN" lang="en-US"/>
              <a:t> </a:t>
            </a:r>
            <a:r>
              <a:rPr altLang="en-IN" lang="en-US"/>
              <a:t>S</a:t>
            </a:r>
            <a:r>
              <a:rPr altLang="en-IN" lang="en-US"/>
              <a:t>.</a:t>
            </a:r>
            <a:r>
              <a:rPr altLang="en-IN" lang="en-US"/>
              <a:t> </a:t>
            </a:r>
            <a:r>
              <a:rPr altLang="en-IN" lang="en-US"/>
              <a:t>Bahl</a:t>
            </a:r>
            <a:r>
              <a:rPr altLang="en-IN" lang="en-US"/>
              <a:t> </a:t>
            </a:r>
            <a:r>
              <a:rPr altLang="en-IN" lang="en-US"/>
              <a:t>a</a:t>
            </a:r>
            <a:r>
              <a:rPr altLang="en-IN" lang="en-US"/>
              <a:t>n</a:t>
            </a:r>
            <a:r>
              <a:rPr altLang="en-IN" lang="en-US"/>
              <a:t>d</a:t>
            </a:r>
            <a:r>
              <a:rPr altLang="en-IN" lang="en-US"/>
              <a:t> </a:t>
            </a:r>
            <a:r>
              <a:rPr altLang="en-IN" lang="en-US"/>
              <a:t>G</a:t>
            </a:r>
            <a:r>
              <a:rPr altLang="en-IN" lang="en-US"/>
              <a:t>.</a:t>
            </a:r>
            <a:r>
              <a:rPr altLang="en-IN" lang="en-US"/>
              <a:t> </a:t>
            </a:r>
            <a:r>
              <a:rPr altLang="en-IN" lang="en-US"/>
              <a:t>D</a:t>
            </a:r>
            <a:r>
              <a:rPr altLang="en-IN" lang="en-US"/>
              <a:t>.</a:t>
            </a:r>
            <a:r>
              <a:rPr altLang="en-IN" lang="en-US"/>
              <a:t> </a:t>
            </a:r>
            <a:r>
              <a:rPr altLang="en-IN" lang="en-US"/>
              <a:t>T</a:t>
            </a:r>
            <a:r>
              <a:rPr altLang="en-IN" lang="en-US"/>
              <a:t>u</a:t>
            </a:r>
            <a:r>
              <a:rPr altLang="en-IN" lang="en-US"/>
              <a:t>l</a:t>
            </a:r>
            <a:r>
              <a:rPr altLang="en-IN" lang="en-US"/>
              <a:t>i</a:t>
            </a:r>
            <a:r>
              <a:rPr altLang="en-IN" lang="en-US"/>
              <a:t>,</a:t>
            </a:r>
            <a:r>
              <a:rPr altLang="en-IN" lang="en-US"/>
              <a:t> </a:t>
            </a:r>
            <a:r>
              <a:rPr altLang="en-IN" lang="en-US"/>
              <a:t>S</a:t>
            </a:r>
            <a:r>
              <a:rPr altLang="en-IN" lang="en-US"/>
              <a:t>.</a:t>
            </a:r>
            <a:r>
              <a:rPr altLang="en-IN" lang="en-US"/>
              <a:t> </a:t>
            </a:r>
            <a:r>
              <a:rPr altLang="en-IN" lang="en-US"/>
              <a:t>Chand </a:t>
            </a:r>
            <a:r>
              <a:rPr altLang="en-IN" lang="en-US"/>
              <a:t>Publications</a:t>
            </a:r>
            <a:r>
              <a:rPr altLang="en-IN" lang="en-US"/>
              <a:t>.</a:t>
            </a:r>
            <a:endParaRPr lang="en-GB"/>
          </a:p>
          <a:p>
            <a:endParaRPr lang="en-GB"/>
          </a:p>
          <a:p>
            <a:r>
              <a:rPr altLang="en-IN" lang="en-US"/>
              <a:t>P</a:t>
            </a:r>
            <a:r>
              <a:rPr altLang="en-IN" lang="en-US"/>
              <a:t>h</a:t>
            </a:r>
            <a:r>
              <a:rPr altLang="en-IN" lang="en-US"/>
              <a:t>y</a:t>
            </a:r>
            <a:r>
              <a:rPr altLang="en-IN" lang="en-US"/>
              <a:t>s</a:t>
            </a:r>
            <a:r>
              <a:rPr altLang="en-IN" lang="en-US"/>
              <a:t>i</a:t>
            </a:r>
            <a:r>
              <a:rPr altLang="en-IN" lang="en-US"/>
              <a:t>c</a:t>
            </a:r>
            <a:r>
              <a:rPr altLang="en-IN" lang="en-US"/>
              <a:t>a</a:t>
            </a:r>
            <a:r>
              <a:rPr altLang="en-IN" lang="en-US"/>
              <a:t>l</a:t>
            </a:r>
            <a:r>
              <a:rPr altLang="en-IN" lang="en-US"/>
              <a:t> </a:t>
            </a:r>
            <a:r>
              <a:rPr altLang="en-IN" lang="en-US"/>
              <a:t>C</a:t>
            </a:r>
            <a:r>
              <a:rPr altLang="en-IN" lang="en-US"/>
              <a:t>h</a:t>
            </a:r>
            <a:r>
              <a:rPr altLang="en-IN" lang="en-US"/>
              <a:t>e</a:t>
            </a:r>
            <a:r>
              <a:rPr altLang="en-IN" lang="en-US"/>
              <a:t>m</a:t>
            </a:r>
            <a:r>
              <a:rPr altLang="en-IN" lang="en-US"/>
              <a:t>i</a:t>
            </a:r>
            <a:r>
              <a:rPr altLang="en-IN" lang="en-US"/>
              <a:t>s</a:t>
            </a:r>
            <a:r>
              <a:rPr altLang="en-IN" lang="en-US"/>
              <a:t>t</a:t>
            </a:r>
            <a:r>
              <a:rPr altLang="en-IN" lang="en-US"/>
              <a:t>r</a:t>
            </a:r>
            <a:r>
              <a:rPr altLang="en-IN" lang="en-US"/>
              <a:t>y</a:t>
            </a:r>
            <a:r>
              <a:rPr altLang="en-IN" lang="en-US"/>
              <a:t>,</a:t>
            </a:r>
            <a:r>
              <a:rPr altLang="en-IN" lang="en-US"/>
              <a:t> </a:t>
            </a:r>
            <a:r>
              <a:rPr altLang="en-IN" lang="en-US"/>
              <a:t>F</a:t>
            </a:r>
            <a:r>
              <a:rPr altLang="en-IN" lang="en-US"/>
              <a:t>.</a:t>
            </a:r>
            <a:r>
              <a:rPr altLang="en-IN" lang="en-US"/>
              <a:t> </a:t>
            </a:r>
            <a:r>
              <a:rPr altLang="en-IN" lang="en-US"/>
              <a:t>Y</a:t>
            </a:r>
            <a:r>
              <a:rPr altLang="en-IN" lang="en-US"/>
              <a:t>.</a:t>
            </a:r>
            <a:r>
              <a:rPr altLang="en-IN" lang="en-US"/>
              <a:t> </a:t>
            </a:r>
            <a:r>
              <a:rPr altLang="en-IN" lang="en-US"/>
              <a:t>B</a:t>
            </a:r>
            <a:r>
              <a:rPr altLang="en-IN" lang="en-US"/>
              <a:t>.</a:t>
            </a:r>
            <a:r>
              <a:rPr altLang="en-IN" lang="en-US"/>
              <a:t> </a:t>
            </a:r>
            <a:r>
              <a:rPr altLang="en-IN" lang="en-US"/>
              <a:t>S</a:t>
            </a:r>
            <a:r>
              <a:rPr altLang="en-IN" lang="en-US"/>
              <a:t>c</a:t>
            </a:r>
            <a:r>
              <a:rPr altLang="en-IN" lang="en-US"/>
              <a:t>.</a:t>
            </a:r>
            <a:r>
              <a:rPr altLang="en-IN" lang="en-US"/>
              <a:t> </a:t>
            </a:r>
            <a:r>
              <a:rPr altLang="en-IN" lang="en-US"/>
              <a:t>(</a:t>
            </a:r>
            <a:r>
              <a:rPr altLang="en-IN" lang="en-US"/>
              <a:t>S</a:t>
            </a:r>
            <a:r>
              <a:rPr altLang="en-IN" lang="en-US"/>
              <a:t>e</a:t>
            </a:r>
            <a:r>
              <a:rPr altLang="en-IN" lang="en-US"/>
              <a:t>m</a:t>
            </a:r>
            <a:r>
              <a:rPr altLang="en-IN" lang="en-US"/>
              <a:t>e</a:t>
            </a:r>
            <a:r>
              <a:rPr altLang="en-IN" lang="en-US"/>
              <a:t>s</a:t>
            </a:r>
            <a:r>
              <a:rPr altLang="en-IN" lang="en-US"/>
              <a:t>t</a:t>
            </a:r>
            <a:r>
              <a:rPr altLang="en-IN" lang="en-US"/>
              <a:t>e</a:t>
            </a:r>
            <a:r>
              <a:rPr altLang="en-IN" lang="en-US"/>
              <a:t>r</a:t>
            </a:r>
            <a:r>
              <a:rPr altLang="en-IN" lang="en-US"/>
              <a:t>-</a:t>
            </a:r>
            <a:r>
              <a:rPr altLang="en-IN" lang="en-US"/>
              <a:t> </a:t>
            </a:r>
            <a:r>
              <a:rPr altLang="en-IN" lang="en-US"/>
              <a:t>I</a:t>
            </a:r>
            <a:r>
              <a:rPr altLang="en-IN" lang="en-US"/>
              <a:t>)</a:t>
            </a:r>
            <a:r>
              <a:rPr altLang="en-IN" lang="en-US"/>
              <a:t>,</a:t>
            </a:r>
            <a:r>
              <a:rPr altLang="en-IN" lang="en-US"/>
              <a:t> </a:t>
            </a:r>
            <a:r>
              <a:rPr altLang="en-IN" lang="en-US"/>
              <a:t>M</a:t>
            </a:r>
            <a:r>
              <a:rPr altLang="en-IN" lang="en-US"/>
              <a:t>a</a:t>
            </a:r>
            <a:r>
              <a:rPr altLang="en-IN" lang="en-US"/>
              <a:t>n</a:t>
            </a:r>
            <a:r>
              <a:rPr altLang="en-IN" lang="en-US"/>
              <a:t>a</a:t>
            </a:r>
            <a:r>
              <a:rPr altLang="en-IN" lang="en-US"/>
              <a:t>l</a:t>
            </a:r>
            <a:r>
              <a:rPr altLang="en-IN" lang="en-US"/>
              <a:t>i</a:t>
            </a:r>
            <a:r>
              <a:rPr altLang="en-IN" lang="en-US"/>
              <a:t> </a:t>
            </a:r>
            <a:r>
              <a:rPr altLang="en-IN" lang="en-US"/>
              <a:t>P</a:t>
            </a:r>
            <a:r>
              <a:rPr altLang="en-IN" lang="en-US"/>
              <a:t>r</a:t>
            </a:r>
            <a:r>
              <a:rPr altLang="en-IN" lang="en-US"/>
              <a:t>a</a:t>
            </a:r>
            <a:r>
              <a:rPr altLang="en-IN" lang="en-US"/>
              <a:t>k</a:t>
            </a:r>
            <a:r>
              <a:rPr altLang="en-IN" lang="en-US"/>
              <a:t>a</a:t>
            </a:r>
            <a:r>
              <a:rPr altLang="en-IN" lang="en-US"/>
              <a:t>s</a:t>
            </a:r>
            <a:r>
              <a:rPr altLang="en-IN" lang="en-US"/>
              <a:t>h</a:t>
            </a:r>
            <a:r>
              <a:rPr altLang="en-IN" lang="en-US"/>
              <a:t>a</a:t>
            </a:r>
            <a:r>
              <a:rPr altLang="en-IN" lang="en-US"/>
              <a:t>n</a:t>
            </a:r>
            <a:r>
              <a:rPr altLang="en-IN" lang="en-US"/>
              <a:t>,</a:t>
            </a:r>
            <a:r>
              <a:rPr altLang="en-IN" lang="en-US"/>
              <a:t> </a:t>
            </a:r>
            <a:r>
              <a:rPr altLang="en-IN" lang="en-US"/>
              <a:t>P</a:t>
            </a:r>
            <a:r>
              <a:rPr altLang="en-IN" lang="en-US"/>
              <a:t>u</a:t>
            </a:r>
            <a:r>
              <a:rPr altLang="en-IN" lang="en-US"/>
              <a:t>n</a:t>
            </a:r>
            <a:r>
              <a:rPr altLang="en-IN" lang="en-US"/>
              <a:t>e</a:t>
            </a:r>
            <a:r>
              <a:rPr altLang="en-IN" lang="en-US"/>
              <a:t> </a:t>
            </a:r>
            <a:r>
              <a:rPr altLang="en-IN" lang="en-US"/>
              <a:t> </a:t>
            </a:r>
            <a:r>
              <a:rPr altLang="en-IN" lang="en-US"/>
              <a:t> </a:t>
            </a:r>
            <a:endParaRPr lang="en-GB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6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9" name="Title 1"/>
          <p:cNvSpPr>
            <a:spLocks noGrp="1"/>
          </p:cNvSpPr>
          <p:nvPr>
            <p:ph type="ctrTitle"/>
          </p:nvPr>
        </p:nvSpPr>
        <p:spPr>
          <a:xfrm>
            <a:off x="685799" y="1884077"/>
            <a:ext cx="7772400" cy="2387600"/>
          </a:xfrm>
        </p:spPr>
        <p:txBody>
          <a:bodyPr>
            <a:noAutofit/>
          </a:bodyPr>
          <a:p>
            <a:r>
              <a:rPr altLang="en-IN" sz="2900" lang="en-US">
                <a:solidFill>
                  <a:srgbClr val="800000"/>
                </a:solidFill>
              </a:rPr>
              <a:t>S</a:t>
            </a:r>
            <a:r>
              <a:rPr altLang="en-IN" sz="2900" lang="en-US">
                <a:solidFill>
                  <a:srgbClr val="800000"/>
                </a:solidFill>
              </a:rPr>
              <a:t>a</a:t>
            </a:r>
            <a:r>
              <a:rPr altLang="en-IN" sz="2900" lang="en-US">
                <a:solidFill>
                  <a:srgbClr val="800000"/>
                </a:solidFill>
              </a:rPr>
              <a:t>v</a:t>
            </a:r>
            <a:r>
              <a:rPr altLang="en-IN" sz="2900" lang="en-US">
                <a:solidFill>
                  <a:srgbClr val="800000"/>
                </a:solidFill>
              </a:rPr>
              <a:t>i</a:t>
            </a:r>
            <a:r>
              <a:rPr altLang="en-IN" sz="2900" lang="en-US">
                <a:solidFill>
                  <a:srgbClr val="800000"/>
                </a:solidFill>
              </a:rPr>
              <a:t>t</a:t>
            </a:r>
            <a:r>
              <a:rPr altLang="en-IN" sz="2900" lang="en-US">
                <a:solidFill>
                  <a:srgbClr val="800000"/>
                </a:solidFill>
              </a:rPr>
              <a:t>r</a:t>
            </a:r>
            <a:r>
              <a:rPr altLang="en-IN" sz="2900" lang="en-US">
                <a:solidFill>
                  <a:srgbClr val="800000"/>
                </a:solidFill>
              </a:rPr>
              <a:t>i</a:t>
            </a:r>
            <a:r>
              <a:rPr altLang="en-IN" sz="2900" lang="en-US">
                <a:solidFill>
                  <a:srgbClr val="800000"/>
                </a:solidFill>
              </a:rPr>
              <a:t>b</a:t>
            </a:r>
            <a:r>
              <a:rPr altLang="en-IN" sz="2900" lang="en-US">
                <a:solidFill>
                  <a:srgbClr val="800000"/>
                </a:solidFill>
              </a:rPr>
              <a:t>a</a:t>
            </a:r>
            <a:r>
              <a:rPr altLang="en-IN" sz="2900" lang="en-US">
                <a:solidFill>
                  <a:srgbClr val="800000"/>
                </a:solidFill>
              </a:rPr>
              <a:t>i</a:t>
            </a:r>
            <a:r>
              <a:rPr altLang="en-IN" sz="2900" lang="en-US">
                <a:solidFill>
                  <a:srgbClr val="800000"/>
                </a:solidFill>
              </a:rPr>
              <a:t> </a:t>
            </a:r>
            <a:r>
              <a:rPr altLang="en-IN" sz="2900" lang="en-US">
                <a:solidFill>
                  <a:srgbClr val="800000"/>
                </a:solidFill>
              </a:rPr>
              <a:t>P</a:t>
            </a:r>
            <a:r>
              <a:rPr altLang="en-IN" sz="2900" lang="en-US">
                <a:solidFill>
                  <a:srgbClr val="800000"/>
                </a:solidFill>
              </a:rPr>
              <a:t>h</a:t>
            </a:r>
            <a:r>
              <a:rPr altLang="en-IN" sz="2900" lang="en-US">
                <a:solidFill>
                  <a:srgbClr val="800000"/>
                </a:solidFill>
              </a:rPr>
              <a:t>u</a:t>
            </a:r>
            <a:r>
              <a:rPr altLang="en-IN" sz="2900" lang="en-US">
                <a:solidFill>
                  <a:srgbClr val="800000"/>
                </a:solidFill>
              </a:rPr>
              <a:t>l</a:t>
            </a:r>
            <a:r>
              <a:rPr altLang="en-IN" sz="2900" lang="en-US">
                <a:solidFill>
                  <a:srgbClr val="800000"/>
                </a:solidFill>
              </a:rPr>
              <a:t>e</a:t>
            </a:r>
            <a:r>
              <a:rPr altLang="en-IN" sz="2900" lang="en-US">
                <a:solidFill>
                  <a:srgbClr val="800000"/>
                </a:solidFill>
              </a:rPr>
              <a:t> </a:t>
            </a:r>
            <a:r>
              <a:rPr altLang="en-IN" sz="2900" lang="en-US">
                <a:solidFill>
                  <a:srgbClr val="800000"/>
                </a:solidFill>
              </a:rPr>
              <a:t>P</a:t>
            </a:r>
            <a:r>
              <a:rPr altLang="en-IN" sz="2900" lang="en-US">
                <a:solidFill>
                  <a:srgbClr val="800000"/>
                </a:solidFill>
              </a:rPr>
              <a:t>u</a:t>
            </a:r>
            <a:r>
              <a:rPr altLang="en-IN" sz="2900" lang="en-US">
                <a:solidFill>
                  <a:srgbClr val="800000"/>
                </a:solidFill>
              </a:rPr>
              <a:t>n</a:t>
            </a:r>
            <a:r>
              <a:rPr altLang="en-IN" sz="2900" lang="en-US">
                <a:solidFill>
                  <a:srgbClr val="800000"/>
                </a:solidFill>
              </a:rPr>
              <a:t>e</a:t>
            </a:r>
            <a:r>
              <a:rPr altLang="en-IN" sz="2900" lang="en-US">
                <a:solidFill>
                  <a:srgbClr val="800000"/>
                </a:solidFill>
              </a:rPr>
              <a:t> </a:t>
            </a:r>
            <a:r>
              <a:rPr altLang="en-IN" sz="2900" lang="en-US">
                <a:solidFill>
                  <a:srgbClr val="800000"/>
                </a:solidFill>
              </a:rPr>
              <a:t>U</a:t>
            </a:r>
            <a:r>
              <a:rPr altLang="en-IN" sz="2900" lang="en-US">
                <a:solidFill>
                  <a:srgbClr val="800000"/>
                </a:solidFill>
              </a:rPr>
              <a:t>n</a:t>
            </a:r>
            <a:r>
              <a:rPr altLang="en-IN" sz="2900" lang="en-US">
                <a:solidFill>
                  <a:srgbClr val="800000"/>
                </a:solidFill>
              </a:rPr>
              <a:t>i</a:t>
            </a:r>
            <a:r>
              <a:rPr altLang="en-IN" sz="2900" lang="en-US">
                <a:solidFill>
                  <a:srgbClr val="800000"/>
                </a:solidFill>
              </a:rPr>
              <a:t>v</a:t>
            </a:r>
            <a:r>
              <a:rPr altLang="en-IN" sz="2900" lang="en-US">
                <a:solidFill>
                  <a:srgbClr val="800000"/>
                </a:solidFill>
              </a:rPr>
              <a:t>e</a:t>
            </a:r>
            <a:r>
              <a:rPr altLang="en-IN" sz="2900" lang="en-US">
                <a:solidFill>
                  <a:srgbClr val="800000"/>
                </a:solidFill>
              </a:rPr>
              <a:t>r</a:t>
            </a:r>
            <a:r>
              <a:rPr altLang="en-IN" sz="2900" lang="en-US">
                <a:solidFill>
                  <a:srgbClr val="800000"/>
                </a:solidFill>
              </a:rPr>
              <a:t>sity</a:t>
            </a:r>
            <a:br>
              <a:rPr altLang="en-IN" sz="2900" lang="en-US">
                <a:solidFill>
                  <a:srgbClr val="800000"/>
                </a:solidFill>
              </a:rPr>
            </a:br>
            <a:br>
              <a:rPr altLang="en-IN" sz="2900" lang="en-US"/>
            </a:br>
            <a:r>
              <a:rPr altLang="en-IN" sz="2900" lang="en-US"/>
              <a:t>F</a:t>
            </a:r>
            <a:r>
              <a:rPr altLang="en-IN" sz="2900" lang="en-US"/>
              <a:t>.</a:t>
            </a:r>
            <a:r>
              <a:rPr altLang="en-IN" sz="2900" lang="en-US"/>
              <a:t> </a:t>
            </a:r>
            <a:r>
              <a:rPr altLang="en-IN" sz="2900" lang="en-US"/>
              <a:t>Y</a:t>
            </a:r>
            <a:r>
              <a:rPr altLang="en-IN" sz="2900" lang="en-US"/>
              <a:t>.</a:t>
            </a:r>
            <a:r>
              <a:rPr altLang="en-IN" sz="2900" lang="en-US"/>
              <a:t> </a:t>
            </a:r>
            <a:r>
              <a:rPr altLang="en-IN" sz="2900" lang="en-US"/>
              <a:t>B</a:t>
            </a:r>
            <a:r>
              <a:rPr altLang="en-IN" sz="2900" lang="en-US"/>
              <a:t>.</a:t>
            </a:r>
            <a:r>
              <a:rPr altLang="en-IN" sz="2900" lang="en-US"/>
              <a:t> </a:t>
            </a:r>
            <a:r>
              <a:rPr altLang="en-IN" sz="2900" lang="en-US"/>
              <a:t>S</a:t>
            </a:r>
            <a:r>
              <a:rPr altLang="en-IN" sz="2900" lang="en-US"/>
              <a:t>c</a:t>
            </a:r>
            <a:r>
              <a:rPr altLang="en-IN" sz="2900" lang="en-US"/>
              <a:t>.</a:t>
            </a:r>
            <a:r>
              <a:rPr altLang="en-IN" sz="2900" lang="en-US"/>
              <a:t> </a:t>
            </a:r>
            <a:r>
              <a:rPr altLang="en-IN" sz="2900" lang="en-US"/>
              <a:t>(</a:t>
            </a:r>
            <a:r>
              <a:rPr altLang="en-IN" sz="2900" lang="en-US"/>
              <a:t>Semester</a:t>
            </a:r>
            <a:r>
              <a:rPr altLang="en-IN" sz="2900" lang="en-US"/>
              <a:t>-</a:t>
            </a:r>
            <a:r>
              <a:rPr altLang="en-IN" sz="2900" lang="en-US"/>
              <a:t> </a:t>
            </a:r>
            <a:r>
              <a:rPr altLang="en-IN" sz="2900" lang="en-US"/>
              <a:t>I</a:t>
            </a:r>
            <a:r>
              <a:rPr altLang="en-IN" sz="2900" lang="en-US"/>
              <a:t>)</a:t>
            </a:r>
            <a:br>
              <a:rPr altLang="en-IN" sz="2900" lang="en-US"/>
            </a:br>
            <a:r>
              <a:rPr altLang="en-IN" sz="2900" lang="en-US"/>
              <a:t>C</a:t>
            </a:r>
            <a:r>
              <a:rPr altLang="en-IN" sz="2900" lang="en-US"/>
              <a:t>H</a:t>
            </a:r>
            <a:r>
              <a:rPr altLang="en-IN" sz="2900" lang="en-US"/>
              <a:t>-</a:t>
            </a:r>
            <a:r>
              <a:rPr altLang="en-IN" sz="2900" lang="en-US"/>
              <a:t> </a:t>
            </a:r>
            <a:r>
              <a:rPr altLang="en-IN" sz="2900" lang="en-US"/>
              <a:t>1</a:t>
            </a:r>
            <a:r>
              <a:rPr altLang="en-IN" sz="2900" lang="en-US"/>
              <a:t>0</a:t>
            </a:r>
            <a:r>
              <a:rPr altLang="en-IN" sz="2900" lang="en-US"/>
              <a:t>1</a:t>
            </a:r>
            <a:r>
              <a:rPr altLang="en-IN" sz="2900" lang="en-US"/>
              <a:t>:</a:t>
            </a:r>
            <a:r>
              <a:rPr altLang="en-IN" sz="2900" lang="en-US"/>
              <a:t> </a:t>
            </a:r>
            <a:r>
              <a:rPr altLang="en-IN" sz="2900" lang="en-US"/>
              <a:t>P</a:t>
            </a:r>
            <a:r>
              <a:rPr altLang="en-IN" sz="2900" lang="en-US"/>
              <a:t>h</a:t>
            </a:r>
            <a:r>
              <a:rPr altLang="en-IN" sz="2900" lang="en-US"/>
              <a:t>y</a:t>
            </a:r>
            <a:r>
              <a:rPr altLang="en-IN" sz="2900" lang="en-US"/>
              <a:t>s</a:t>
            </a:r>
            <a:r>
              <a:rPr altLang="en-IN" sz="2900" lang="en-US"/>
              <a:t>i</a:t>
            </a:r>
            <a:r>
              <a:rPr altLang="en-IN" sz="2900" lang="en-US"/>
              <a:t>c</a:t>
            </a:r>
            <a:r>
              <a:rPr altLang="en-IN" sz="2900" lang="en-US"/>
              <a:t>a</a:t>
            </a:r>
            <a:r>
              <a:rPr altLang="en-IN" sz="2900" lang="en-US"/>
              <a:t>l</a:t>
            </a:r>
            <a:r>
              <a:rPr altLang="en-IN" sz="2900" lang="en-US"/>
              <a:t> </a:t>
            </a:r>
            <a:r>
              <a:rPr altLang="en-IN" sz="2900" lang="en-US"/>
              <a:t>C</a:t>
            </a:r>
            <a:r>
              <a:rPr altLang="en-IN" sz="2900" lang="en-US"/>
              <a:t>h</a:t>
            </a:r>
            <a:r>
              <a:rPr altLang="en-IN" sz="2900" lang="en-US"/>
              <a:t>e</a:t>
            </a:r>
            <a:r>
              <a:rPr altLang="en-IN" sz="2900" lang="en-US"/>
              <a:t>m</a:t>
            </a:r>
            <a:r>
              <a:rPr altLang="en-IN" sz="2900" lang="en-US"/>
              <a:t>i</a:t>
            </a:r>
            <a:r>
              <a:rPr altLang="en-IN" sz="2900" lang="en-US"/>
              <a:t>s</a:t>
            </a:r>
            <a:r>
              <a:rPr altLang="en-IN" sz="2900" lang="en-US"/>
              <a:t>t</a:t>
            </a:r>
            <a:r>
              <a:rPr altLang="en-IN" sz="2900" lang="en-US"/>
              <a:t>r</a:t>
            </a:r>
            <a:r>
              <a:rPr altLang="en-IN" sz="2900" lang="en-US"/>
              <a:t>y</a:t>
            </a:r>
            <a:br>
              <a:rPr altLang="en-IN" sz="2900" lang="en-US"/>
            </a:br>
            <a:br>
              <a:rPr altLang="en-IN" sz="2900" lang="en-US"/>
            </a:br>
            <a:r>
              <a:rPr altLang="en-IN" sz="2900" lang="en-US">
                <a:solidFill>
                  <a:srgbClr val="0000FF"/>
                </a:solidFill>
              </a:rPr>
              <a:t>C</a:t>
            </a:r>
            <a:r>
              <a:rPr altLang="en-IN" sz="2900" lang="en-US">
                <a:solidFill>
                  <a:srgbClr val="0000FF"/>
                </a:solidFill>
              </a:rPr>
              <a:t>h</a:t>
            </a:r>
            <a:r>
              <a:rPr altLang="en-IN" sz="2900" lang="en-US">
                <a:solidFill>
                  <a:srgbClr val="0000FF"/>
                </a:solidFill>
              </a:rPr>
              <a:t>a</a:t>
            </a:r>
            <a:r>
              <a:rPr altLang="en-IN" sz="2900" lang="en-US">
                <a:solidFill>
                  <a:srgbClr val="0000FF"/>
                </a:solidFill>
              </a:rPr>
              <a:t>p</a:t>
            </a:r>
            <a:r>
              <a:rPr altLang="en-IN" sz="2900" lang="en-US">
                <a:solidFill>
                  <a:srgbClr val="0000FF"/>
                </a:solidFill>
              </a:rPr>
              <a:t>t</a:t>
            </a:r>
            <a:r>
              <a:rPr altLang="en-IN" sz="2900" lang="en-US">
                <a:solidFill>
                  <a:srgbClr val="0000FF"/>
                </a:solidFill>
              </a:rPr>
              <a:t>e</a:t>
            </a:r>
            <a:r>
              <a:rPr altLang="en-IN" sz="2900" lang="en-US">
                <a:solidFill>
                  <a:srgbClr val="0000FF"/>
                </a:solidFill>
              </a:rPr>
              <a:t>r</a:t>
            </a:r>
            <a:r>
              <a:rPr altLang="en-IN" sz="2900" lang="en-US">
                <a:solidFill>
                  <a:srgbClr val="0000FF"/>
                </a:solidFill>
              </a:rPr>
              <a:t> </a:t>
            </a:r>
            <a:r>
              <a:rPr altLang="en-IN" sz="2900" lang="en-US">
                <a:solidFill>
                  <a:srgbClr val="0000FF"/>
                </a:solidFill>
              </a:rPr>
              <a:t>3</a:t>
            </a:r>
            <a:r>
              <a:rPr altLang="en-IN" sz="2900" lang="en-US">
                <a:solidFill>
                  <a:srgbClr val="0000FF"/>
                </a:solidFill>
              </a:rPr>
              <a:t>:</a:t>
            </a:r>
            <a:r>
              <a:rPr altLang="en-IN" sz="2900" lang="en-US">
                <a:solidFill>
                  <a:srgbClr val="0000FF"/>
                </a:solidFill>
              </a:rPr>
              <a:t> </a:t>
            </a:r>
            <a:r>
              <a:rPr altLang="en-IN" sz="2900" lang="en-US">
                <a:solidFill>
                  <a:srgbClr val="0000FF"/>
                </a:solidFill>
              </a:rPr>
              <a:t>I</a:t>
            </a:r>
            <a:r>
              <a:rPr altLang="en-IN" sz="2900" lang="en-US">
                <a:solidFill>
                  <a:srgbClr val="0000FF"/>
                </a:solidFill>
              </a:rPr>
              <a:t>o</a:t>
            </a:r>
            <a:r>
              <a:rPr altLang="en-IN" sz="2900" lang="en-US">
                <a:solidFill>
                  <a:srgbClr val="0000FF"/>
                </a:solidFill>
              </a:rPr>
              <a:t>n</a:t>
            </a:r>
            <a:r>
              <a:rPr altLang="en-IN" sz="2900" lang="en-US">
                <a:solidFill>
                  <a:srgbClr val="0000FF"/>
                </a:solidFill>
              </a:rPr>
              <a:t>i</a:t>
            </a:r>
            <a:r>
              <a:rPr altLang="en-IN" sz="2900" lang="en-US">
                <a:solidFill>
                  <a:srgbClr val="0000FF"/>
                </a:solidFill>
              </a:rPr>
              <a:t>c</a:t>
            </a:r>
            <a:r>
              <a:rPr altLang="en-IN" sz="2900" lang="en-US">
                <a:solidFill>
                  <a:srgbClr val="0000FF"/>
                </a:solidFill>
              </a:rPr>
              <a:t> </a:t>
            </a:r>
            <a:r>
              <a:rPr altLang="en-IN" sz="2900" lang="en-US">
                <a:solidFill>
                  <a:srgbClr val="0000FF"/>
                </a:solidFill>
              </a:rPr>
              <a:t>Equilibria</a:t>
            </a:r>
            <a:br>
              <a:rPr altLang="en-IN" sz="2900" lang="en-US">
                <a:solidFill>
                  <a:srgbClr val="0000FF"/>
                </a:solidFill>
              </a:rPr>
            </a:br>
            <a:r>
              <a:rPr altLang="en-IN" b="1" sz="2900" lang="en-US">
                <a:solidFill>
                  <a:srgbClr val="008000"/>
                </a:solidFill>
              </a:rPr>
              <a:t>L</a:t>
            </a:r>
            <a:r>
              <a:rPr altLang="en-IN" b="1" sz="2900" lang="en-US">
                <a:solidFill>
                  <a:srgbClr val="008000"/>
                </a:solidFill>
              </a:rPr>
              <a:t>e</a:t>
            </a:r>
            <a:r>
              <a:rPr altLang="en-IN" b="1" sz="2900" lang="en-US">
                <a:solidFill>
                  <a:srgbClr val="008000"/>
                </a:solidFill>
              </a:rPr>
              <a:t>c</a:t>
            </a:r>
            <a:r>
              <a:rPr altLang="en-IN" b="1" sz="2900" lang="en-US">
                <a:solidFill>
                  <a:srgbClr val="008000"/>
                </a:solidFill>
              </a:rPr>
              <a:t>t</a:t>
            </a:r>
            <a:r>
              <a:rPr altLang="en-IN" b="1" sz="2900" lang="en-US">
                <a:solidFill>
                  <a:srgbClr val="008000"/>
                </a:solidFill>
              </a:rPr>
              <a:t>u</a:t>
            </a:r>
            <a:r>
              <a:rPr altLang="en-IN" b="1" sz="2900" lang="en-US">
                <a:solidFill>
                  <a:srgbClr val="008000"/>
                </a:solidFill>
              </a:rPr>
              <a:t>r</a:t>
            </a:r>
            <a:r>
              <a:rPr altLang="en-IN" b="1" sz="2900" lang="en-US">
                <a:solidFill>
                  <a:srgbClr val="008000"/>
                </a:solidFill>
              </a:rPr>
              <a:t>e</a:t>
            </a:r>
            <a:r>
              <a:rPr altLang="en-IN" b="1" sz="2900" lang="en-US">
                <a:solidFill>
                  <a:srgbClr val="008000"/>
                </a:solidFill>
              </a:rPr>
              <a:t>:</a:t>
            </a:r>
            <a:r>
              <a:rPr altLang="en-IN" b="1" sz="2900" lang="en-US">
                <a:solidFill>
                  <a:srgbClr val="008000"/>
                </a:solidFill>
              </a:rPr>
              <a:t> </a:t>
            </a:r>
            <a:r>
              <a:rPr altLang="en-IN" b="1" sz="2900" lang="en-US">
                <a:solidFill>
                  <a:srgbClr val="008000"/>
                </a:solidFill>
              </a:rPr>
              <a:t>8</a:t>
            </a:r>
            <a:br>
              <a:rPr altLang="en-IN" b="1" sz="2900" lang="en-US">
                <a:solidFill>
                  <a:srgbClr val="008000"/>
                </a:solidFill>
              </a:rPr>
            </a:br>
            <a:r>
              <a:rPr altLang="en-IN" sz="2900" lang="en-US"/>
              <a:t> </a:t>
            </a:r>
            <a:endParaRPr altLang="zh-CN" sz="2900" lang="en-US"/>
          </a:p>
        </p:txBody>
      </p:sp>
      <p:sp>
        <p:nvSpPr>
          <p:cNvPr id="1048700" name="Subtitle 2"/>
          <p:cNvSpPr>
            <a:spLocks noGrp="1"/>
          </p:cNvSpPr>
          <p:nvPr>
            <p:ph type="subTitle" idx="1"/>
          </p:nvPr>
        </p:nvSpPr>
        <p:spPr>
          <a:xfrm>
            <a:off x="1143000" y="4501314"/>
            <a:ext cx="6858000" cy="1655762"/>
          </a:xfrm>
        </p:spPr>
        <p:txBody>
          <a:bodyPr>
            <a:normAutofit fontScale="77054" lnSpcReduction="20000"/>
          </a:bodyPr>
          <a:p>
            <a:pPr algn="l"/>
            <a:r>
              <a:rPr altLang="en-IN" lang="en-US"/>
              <a:t>-</a:t>
            </a:r>
            <a:r>
              <a:rPr altLang="en-IN" lang="en-US"/>
              <a:t> </a:t>
            </a:r>
            <a:r>
              <a:rPr altLang="en-IN" lang="en-US"/>
              <a:t>S</a:t>
            </a:r>
            <a:r>
              <a:rPr altLang="en-IN" lang="en-US"/>
              <a:t>a</a:t>
            </a:r>
            <a:r>
              <a:rPr altLang="en-IN" lang="en-US"/>
              <a:t>n</a:t>
            </a:r>
            <a:r>
              <a:rPr altLang="en-IN" lang="en-US"/>
              <a:t>d</a:t>
            </a:r>
            <a:r>
              <a:rPr altLang="en-IN" lang="en-US"/>
              <a:t>e</a:t>
            </a:r>
            <a:r>
              <a:rPr altLang="en-IN" lang="en-US"/>
              <a:t>s</a:t>
            </a:r>
            <a:r>
              <a:rPr altLang="en-IN" lang="en-US"/>
              <a:t>h</a:t>
            </a:r>
            <a:r>
              <a:rPr altLang="en-IN" lang="en-US"/>
              <a:t> </a:t>
            </a:r>
            <a:r>
              <a:rPr altLang="en-IN" lang="en-US"/>
              <a:t>D</a:t>
            </a:r>
            <a:r>
              <a:rPr altLang="en-IN" lang="en-US"/>
              <a:t>a</a:t>
            </a:r>
            <a:r>
              <a:rPr altLang="en-IN" lang="en-US"/>
              <a:t>s</a:t>
            </a:r>
            <a:r>
              <a:rPr altLang="en-IN" lang="en-US"/>
              <a:t>h</a:t>
            </a:r>
            <a:r>
              <a:rPr altLang="en-IN" lang="en-US"/>
              <a:t>a</a:t>
            </a:r>
            <a:r>
              <a:rPr altLang="en-IN" lang="en-US"/>
              <a:t>r</a:t>
            </a:r>
            <a:r>
              <a:rPr altLang="en-IN" lang="en-US"/>
              <a:t>a</a:t>
            </a:r>
            <a:r>
              <a:rPr altLang="en-IN" lang="en-US"/>
              <a:t>t</a:t>
            </a:r>
            <a:r>
              <a:rPr altLang="en-IN" lang="en-US"/>
              <a:t>h</a:t>
            </a:r>
            <a:r>
              <a:rPr altLang="en-IN" lang="en-US"/>
              <a:t> </a:t>
            </a:r>
            <a:r>
              <a:rPr altLang="en-IN" lang="en-US"/>
              <a:t>K</a:t>
            </a:r>
            <a:r>
              <a:rPr altLang="en-IN" lang="en-US"/>
              <a:t>a</a:t>
            </a:r>
            <a:r>
              <a:rPr altLang="en-IN" lang="en-US"/>
              <a:t>s</a:t>
            </a:r>
            <a:r>
              <a:rPr altLang="en-IN" lang="en-US"/>
              <a:t>a</a:t>
            </a:r>
            <a:r>
              <a:rPr altLang="en-IN" lang="en-US"/>
              <a:t>r</a:t>
            </a:r>
            <a:r>
              <a:rPr altLang="en-IN" lang="en-US"/>
              <a:t>,</a:t>
            </a:r>
            <a:endParaRPr altLang="zh-CN" lang="en-US"/>
          </a:p>
          <a:p>
            <a:pPr algn="l"/>
            <a:r>
              <a:rPr altLang="en-IN" lang="en-US"/>
              <a:t> </a:t>
            </a:r>
            <a:r>
              <a:rPr altLang="en-IN" lang="en-US"/>
              <a:t> </a:t>
            </a:r>
            <a:r>
              <a:rPr altLang="en-IN" lang="en-US"/>
              <a:t>A</a:t>
            </a:r>
            <a:r>
              <a:rPr altLang="en-IN" lang="en-US"/>
              <a:t>s</a:t>
            </a:r>
            <a:r>
              <a:rPr altLang="en-IN" lang="en-US"/>
              <a:t>s</a:t>
            </a:r>
            <a:r>
              <a:rPr altLang="en-IN" lang="en-US"/>
              <a:t>i</a:t>
            </a:r>
            <a:r>
              <a:rPr altLang="en-IN" lang="en-US"/>
              <a:t>s</a:t>
            </a:r>
            <a:r>
              <a:rPr altLang="en-IN" lang="en-US"/>
              <a:t>t</a:t>
            </a:r>
            <a:r>
              <a:rPr altLang="en-IN" lang="en-US"/>
              <a:t>a</a:t>
            </a:r>
            <a:r>
              <a:rPr altLang="en-IN" lang="en-US"/>
              <a:t>nt</a:t>
            </a:r>
            <a:r>
              <a:rPr altLang="en-IN" lang="en-US"/>
              <a:t> </a:t>
            </a:r>
            <a:r>
              <a:rPr altLang="en-IN" lang="en-US"/>
              <a:t>P</a:t>
            </a:r>
            <a:r>
              <a:rPr altLang="en-IN" lang="en-US"/>
              <a:t>r</a:t>
            </a:r>
            <a:r>
              <a:rPr altLang="en-IN" lang="en-US"/>
              <a:t>o</a:t>
            </a:r>
            <a:r>
              <a:rPr altLang="en-IN" lang="en-US"/>
              <a:t>f</a:t>
            </a:r>
            <a:r>
              <a:rPr altLang="en-IN" lang="en-US"/>
              <a:t>e</a:t>
            </a:r>
            <a:r>
              <a:rPr altLang="en-IN" lang="en-US"/>
              <a:t>ssor</a:t>
            </a:r>
            <a:r>
              <a:rPr altLang="en-IN" lang="en-US"/>
              <a:t>,</a:t>
            </a:r>
            <a:endParaRPr altLang="zh-CN" lang="en-US"/>
          </a:p>
          <a:p>
            <a:pPr algn="l"/>
            <a:r>
              <a:rPr altLang="en-IN" lang="en-US"/>
              <a:t> </a:t>
            </a:r>
            <a:r>
              <a:rPr altLang="en-IN" lang="en-US"/>
              <a:t> </a:t>
            </a:r>
            <a:r>
              <a:rPr altLang="en-IN" lang="en-US"/>
              <a:t>D</a:t>
            </a:r>
            <a:r>
              <a:rPr altLang="en-IN" lang="en-US"/>
              <a:t>e</a:t>
            </a:r>
            <a:r>
              <a:rPr altLang="en-IN" lang="en-US"/>
              <a:t>p</a:t>
            </a:r>
            <a:r>
              <a:rPr altLang="en-IN" lang="en-US"/>
              <a:t>a</a:t>
            </a:r>
            <a:r>
              <a:rPr altLang="en-IN" lang="en-US"/>
              <a:t>r</a:t>
            </a:r>
            <a:r>
              <a:rPr altLang="en-IN" lang="en-US"/>
              <a:t>t</a:t>
            </a:r>
            <a:r>
              <a:rPr altLang="en-IN" lang="en-US"/>
              <a:t>ment</a:t>
            </a:r>
            <a:r>
              <a:rPr altLang="en-IN" lang="en-US"/>
              <a:t> of</a:t>
            </a:r>
            <a:r>
              <a:rPr altLang="en-IN" lang="en-US"/>
              <a:t> </a:t>
            </a:r>
            <a:r>
              <a:rPr altLang="en-IN" lang="en-US"/>
              <a:t>C</a:t>
            </a:r>
            <a:r>
              <a:rPr altLang="en-IN" lang="en-US"/>
              <a:t>h</a:t>
            </a:r>
            <a:r>
              <a:rPr altLang="en-IN" lang="en-US"/>
              <a:t>e</a:t>
            </a:r>
            <a:r>
              <a:rPr altLang="en-IN" lang="en-US"/>
              <a:t>m</a:t>
            </a:r>
            <a:r>
              <a:rPr altLang="en-IN" lang="en-US"/>
              <a:t>i</a:t>
            </a:r>
            <a:r>
              <a:rPr altLang="en-IN" lang="en-US"/>
              <a:t>s</a:t>
            </a:r>
            <a:r>
              <a:rPr altLang="en-IN" lang="en-US"/>
              <a:t>t</a:t>
            </a:r>
            <a:r>
              <a:rPr altLang="en-IN" lang="en-US"/>
              <a:t>r</a:t>
            </a:r>
            <a:r>
              <a:rPr altLang="en-IN" lang="en-US"/>
              <a:t>y</a:t>
            </a:r>
            <a:r>
              <a:rPr altLang="en-IN" lang="en-US"/>
              <a:t>,</a:t>
            </a:r>
            <a:endParaRPr altLang="zh-CN" lang="en-US"/>
          </a:p>
          <a:p>
            <a:pPr algn="l"/>
            <a:r>
              <a:rPr altLang="en-IN" lang="en-US"/>
              <a:t> </a:t>
            </a:r>
            <a:r>
              <a:rPr altLang="en-IN" lang="en-US"/>
              <a:t> </a:t>
            </a:r>
            <a:r>
              <a:rPr altLang="en-IN" sz="2179" lang="en-US"/>
              <a:t>Agasti</a:t>
            </a:r>
            <a:r>
              <a:rPr altLang="en-IN" sz="2179" lang="en-US"/>
              <a:t> </a:t>
            </a:r>
            <a:r>
              <a:rPr altLang="en-IN" sz="2179" lang="en-US"/>
              <a:t>A</a:t>
            </a:r>
            <a:r>
              <a:rPr altLang="en-IN" sz="2179" lang="en-US"/>
              <a:t>r</a:t>
            </a:r>
            <a:r>
              <a:rPr altLang="en-IN" sz="2179" lang="en-US"/>
              <a:t>t</a:t>
            </a:r>
            <a:r>
              <a:rPr altLang="en-IN" sz="2179" lang="en-US"/>
              <a:t>s</a:t>
            </a:r>
            <a:r>
              <a:rPr altLang="en-IN" sz="2179" lang="en-US"/>
              <a:t>,</a:t>
            </a:r>
            <a:r>
              <a:rPr altLang="en-IN" sz="2179" lang="en-US"/>
              <a:t> </a:t>
            </a:r>
            <a:r>
              <a:rPr altLang="en-IN" sz="2179" lang="en-US"/>
              <a:t>C</a:t>
            </a:r>
            <a:r>
              <a:rPr altLang="en-IN" sz="2179" lang="en-US"/>
              <a:t>o</a:t>
            </a:r>
            <a:r>
              <a:rPr altLang="en-IN" sz="2179" lang="en-US"/>
              <a:t>m</a:t>
            </a:r>
            <a:r>
              <a:rPr altLang="en-IN" sz="2179" lang="en-US"/>
              <a:t>m</a:t>
            </a:r>
            <a:r>
              <a:rPr altLang="en-IN" sz="2179" lang="en-US"/>
              <a:t>e</a:t>
            </a:r>
            <a:r>
              <a:rPr altLang="en-IN" sz="2179" lang="en-US"/>
              <a:t>r</a:t>
            </a:r>
            <a:r>
              <a:rPr altLang="en-IN" sz="2179" lang="en-US"/>
              <a:t>ce</a:t>
            </a:r>
            <a:r>
              <a:rPr altLang="en-IN" sz="2179" lang="en-US"/>
              <a:t> </a:t>
            </a:r>
            <a:r>
              <a:rPr altLang="en-IN" sz="2179" lang="en-US"/>
              <a:t>a</a:t>
            </a:r>
            <a:r>
              <a:rPr altLang="en-IN" sz="2179" lang="en-US"/>
              <a:t>n</a:t>
            </a:r>
            <a:r>
              <a:rPr altLang="en-IN" sz="2179" lang="en-US"/>
              <a:t>d</a:t>
            </a:r>
            <a:r>
              <a:rPr altLang="en-IN" sz="2179" lang="en-US"/>
              <a:t> </a:t>
            </a:r>
            <a:r>
              <a:rPr altLang="en-IN" sz="2179" lang="en-US"/>
              <a:t>D</a:t>
            </a:r>
            <a:r>
              <a:rPr altLang="en-IN" sz="2179" lang="en-US"/>
              <a:t>a</a:t>
            </a:r>
            <a:r>
              <a:rPr altLang="en-IN" sz="2179" lang="en-US"/>
              <a:t>d</a:t>
            </a:r>
            <a:r>
              <a:rPr altLang="en-IN" sz="2179" lang="en-US"/>
              <a:t>a</a:t>
            </a:r>
            <a:r>
              <a:rPr altLang="en-IN" sz="2179" lang="en-US"/>
              <a:t>s</a:t>
            </a:r>
            <a:r>
              <a:rPr altLang="en-IN" sz="2179" lang="en-US"/>
              <a:t>a</a:t>
            </a:r>
            <a:r>
              <a:rPr altLang="en-IN" sz="2179" lang="en-US"/>
              <a:t>h</a:t>
            </a:r>
            <a:r>
              <a:rPr altLang="en-IN" sz="2179" lang="en-US"/>
              <a:t>e</a:t>
            </a:r>
            <a:r>
              <a:rPr altLang="en-IN" sz="2179" lang="en-US"/>
              <a:t>b</a:t>
            </a:r>
            <a:r>
              <a:rPr altLang="en-IN" sz="2179" lang="en-US"/>
              <a:t> </a:t>
            </a:r>
            <a:r>
              <a:rPr altLang="en-IN" sz="2179" lang="en-US"/>
              <a:t>Rupwate</a:t>
            </a:r>
            <a:r>
              <a:rPr altLang="en-IN" sz="2179" lang="en-US"/>
              <a:t> </a:t>
            </a:r>
            <a:r>
              <a:rPr altLang="en-IN" sz="2179" lang="en-US"/>
              <a:t>S</a:t>
            </a:r>
            <a:r>
              <a:rPr altLang="en-IN" sz="2179" lang="en-US"/>
              <a:t>c</a:t>
            </a:r>
            <a:r>
              <a:rPr altLang="en-IN" sz="2179" lang="en-US"/>
              <a:t>i</a:t>
            </a:r>
            <a:r>
              <a:rPr altLang="en-IN" sz="2179" lang="en-US"/>
              <a:t>e</a:t>
            </a:r>
            <a:r>
              <a:rPr altLang="en-IN" sz="2179" lang="en-US"/>
              <a:t>n</a:t>
            </a:r>
            <a:r>
              <a:rPr altLang="en-IN" sz="2179" lang="en-US"/>
              <a:t>c</a:t>
            </a:r>
            <a:r>
              <a:rPr altLang="en-IN" sz="2179" lang="en-US"/>
              <a:t>e</a:t>
            </a:r>
            <a:r>
              <a:rPr altLang="en-IN" sz="2179" lang="en-US"/>
              <a:t> </a:t>
            </a:r>
            <a:r>
              <a:rPr altLang="en-IN" sz="2179" lang="en-US"/>
              <a:t>C</a:t>
            </a:r>
            <a:r>
              <a:rPr altLang="en-IN" sz="2179" lang="en-US"/>
              <a:t>o</a:t>
            </a:r>
            <a:r>
              <a:rPr altLang="en-IN" sz="2179" lang="en-US"/>
              <a:t>l</a:t>
            </a:r>
            <a:r>
              <a:rPr altLang="en-IN" sz="2179" lang="en-US"/>
              <a:t>l</a:t>
            </a:r>
            <a:r>
              <a:rPr altLang="en-IN" sz="2179" lang="en-US"/>
              <a:t>e</a:t>
            </a:r>
            <a:r>
              <a:rPr altLang="en-IN" sz="2179" lang="en-US"/>
              <a:t>g</a:t>
            </a:r>
            <a:r>
              <a:rPr altLang="en-IN" sz="2179" lang="en-US"/>
              <a:t>e</a:t>
            </a:r>
            <a:r>
              <a:rPr altLang="en-IN" sz="2179" lang="en-US"/>
              <a:t>,</a:t>
            </a:r>
            <a:r>
              <a:rPr altLang="en-IN" sz="2179" lang="en-US"/>
              <a:t> </a:t>
            </a:r>
            <a:r>
              <a:rPr altLang="en-IN" sz="2179" lang="en-US"/>
              <a:t>A</a:t>
            </a:r>
            <a:r>
              <a:rPr altLang="en-IN" sz="2179" lang="en-US"/>
              <a:t>k</a:t>
            </a:r>
            <a:r>
              <a:rPr altLang="en-IN" sz="2179" lang="en-US"/>
              <a:t>o</a:t>
            </a:r>
            <a:r>
              <a:rPr altLang="en-IN" sz="2179" lang="en-US"/>
              <a:t>l</a:t>
            </a:r>
            <a:r>
              <a:rPr altLang="en-IN" sz="2179" lang="en-US"/>
              <a:t>e</a:t>
            </a:r>
            <a:endParaRPr altLang="zh-CN" sz="2179" lang="en-US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6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1" name="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en-IN" b="1" lang="en-US">
                <a:solidFill>
                  <a:srgbClr val="C00000"/>
                </a:solidFill>
              </a:rPr>
              <a:t>p</a:t>
            </a:r>
            <a:r>
              <a:rPr altLang="en-IN" b="1" lang="en-US">
                <a:solidFill>
                  <a:srgbClr val="C00000"/>
                </a:solidFill>
              </a:rPr>
              <a:t>H</a:t>
            </a:r>
            <a:r>
              <a:rPr altLang="en-IN" b="1" lang="en-US">
                <a:solidFill>
                  <a:srgbClr val="C00000"/>
                </a:solidFill>
              </a:rPr>
              <a:t> </a:t>
            </a:r>
            <a:r>
              <a:rPr altLang="en-IN" b="1" lang="en-US">
                <a:solidFill>
                  <a:srgbClr val="C00000"/>
                </a:solidFill>
              </a:rPr>
              <a:t>s</a:t>
            </a:r>
            <a:r>
              <a:rPr altLang="en-IN" b="1" lang="en-US">
                <a:solidFill>
                  <a:srgbClr val="C00000"/>
                </a:solidFill>
              </a:rPr>
              <a:t>c</a:t>
            </a:r>
            <a:r>
              <a:rPr altLang="en-IN" b="1" lang="en-US">
                <a:solidFill>
                  <a:srgbClr val="C00000"/>
                </a:solidFill>
              </a:rPr>
              <a:t>a</a:t>
            </a:r>
            <a:r>
              <a:rPr altLang="en-IN" b="1" lang="en-US">
                <a:solidFill>
                  <a:srgbClr val="C00000"/>
                </a:solidFill>
              </a:rPr>
              <a:t>l</a:t>
            </a:r>
            <a:r>
              <a:rPr altLang="en-IN" b="1" lang="en-US">
                <a:solidFill>
                  <a:srgbClr val="C00000"/>
                </a:solidFill>
              </a:rPr>
              <a:t>e</a:t>
            </a:r>
            <a:endParaRPr b="1" lang="en-GB">
              <a:solidFill>
                <a:srgbClr val="C00000"/>
              </a:solidFill>
            </a:endParaRPr>
          </a:p>
        </p:txBody>
      </p:sp>
      <p:sp>
        <p:nvSpPr>
          <p:cNvPr id="1048702" name="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altLang="en-IN" lang="en-US"/>
              <a:t>T</a:t>
            </a:r>
            <a:r>
              <a:rPr altLang="en-IN" lang="en-US"/>
              <a:t>h</a:t>
            </a:r>
            <a:r>
              <a:rPr altLang="en-IN" lang="en-US"/>
              <a:t>e</a:t>
            </a:r>
            <a:r>
              <a:rPr altLang="en-IN" lang="en-US"/>
              <a:t> </a:t>
            </a:r>
            <a:r>
              <a:rPr altLang="en-IN" lang="en-US"/>
              <a:t>p</a:t>
            </a:r>
            <a:r>
              <a:rPr altLang="en-IN" lang="en-US"/>
              <a:t>H</a:t>
            </a:r>
            <a:r>
              <a:rPr altLang="en-IN" lang="en-US"/>
              <a:t> </a:t>
            </a:r>
            <a:r>
              <a:rPr altLang="en-IN" lang="en-US"/>
              <a:t>s</a:t>
            </a:r>
            <a:r>
              <a:rPr altLang="en-IN" lang="en-US"/>
              <a:t>c</a:t>
            </a:r>
            <a:r>
              <a:rPr altLang="en-IN" lang="en-US"/>
              <a:t>a</a:t>
            </a:r>
            <a:r>
              <a:rPr altLang="en-IN" lang="en-US"/>
              <a:t>l</a:t>
            </a:r>
            <a:r>
              <a:rPr altLang="en-IN" lang="en-US"/>
              <a:t>e</a:t>
            </a:r>
            <a:r>
              <a:rPr altLang="en-IN" lang="en-US"/>
              <a:t> </a:t>
            </a:r>
            <a:r>
              <a:rPr altLang="en-IN" lang="en-US"/>
              <a:t>w</a:t>
            </a:r>
            <a:r>
              <a:rPr altLang="en-IN" lang="en-US"/>
              <a:t>a</a:t>
            </a:r>
            <a:r>
              <a:rPr altLang="en-IN" lang="en-US"/>
              <a:t>s</a:t>
            </a:r>
            <a:r>
              <a:rPr altLang="en-IN" lang="en-US"/>
              <a:t> </a:t>
            </a:r>
            <a:r>
              <a:rPr altLang="en-IN" lang="en-US"/>
              <a:t>i</a:t>
            </a:r>
            <a:r>
              <a:rPr altLang="en-IN" lang="en-US"/>
              <a:t>n</a:t>
            </a:r>
            <a:r>
              <a:rPr altLang="en-IN" lang="en-US"/>
              <a:t>t</a:t>
            </a:r>
            <a:r>
              <a:rPr altLang="en-IN" lang="en-US"/>
              <a:t>r</a:t>
            </a:r>
            <a:r>
              <a:rPr altLang="en-IN" lang="en-US"/>
              <a:t>o</a:t>
            </a:r>
            <a:r>
              <a:rPr altLang="en-IN" lang="en-US"/>
              <a:t>d</a:t>
            </a:r>
            <a:r>
              <a:rPr altLang="en-IN" lang="en-US"/>
              <a:t>u</a:t>
            </a:r>
            <a:r>
              <a:rPr altLang="en-IN" lang="en-US"/>
              <a:t>c</a:t>
            </a:r>
            <a:r>
              <a:rPr altLang="en-IN" lang="en-US"/>
              <a:t>e</a:t>
            </a:r>
            <a:r>
              <a:rPr altLang="en-IN" lang="en-US"/>
              <a:t>d</a:t>
            </a:r>
            <a:r>
              <a:rPr altLang="en-IN" lang="en-US"/>
              <a:t> </a:t>
            </a:r>
            <a:r>
              <a:rPr altLang="en-IN" lang="en-US"/>
              <a:t> </a:t>
            </a:r>
            <a:r>
              <a:rPr altLang="en-IN" lang="en-US"/>
              <a:t> </a:t>
            </a:r>
            <a:r>
              <a:rPr altLang="en-IN" lang="en-US"/>
              <a:t> </a:t>
            </a:r>
            <a:r>
              <a:rPr altLang="en-IN" lang="en-US"/>
              <a:t> </a:t>
            </a:r>
            <a:r>
              <a:rPr altLang="en-IN" lang="en-US"/>
              <a:t> </a:t>
            </a:r>
            <a:r>
              <a:rPr altLang="en-IN" lang="en-US"/>
              <a:t> </a:t>
            </a:r>
            <a:r>
              <a:rPr altLang="en-IN" lang="en-US"/>
              <a:t> </a:t>
            </a:r>
            <a:r>
              <a:rPr altLang="en-IN" lang="en-US"/>
              <a:t> </a:t>
            </a:r>
            <a:r>
              <a:rPr altLang="en-IN" lang="en-US"/>
              <a:t> </a:t>
            </a:r>
            <a:r>
              <a:rPr altLang="en-IN" lang="en-US"/>
              <a:t> </a:t>
            </a:r>
            <a:r>
              <a:rPr altLang="en-IN" lang="en-US"/>
              <a:t> </a:t>
            </a:r>
            <a:r>
              <a:rPr altLang="en-IN" lang="en-US"/>
              <a:t> </a:t>
            </a:r>
            <a:r>
              <a:rPr altLang="en-IN" lang="en-US"/>
              <a:t> </a:t>
            </a:r>
            <a:r>
              <a:rPr altLang="en-IN" lang="en-US"/>
              <a:t> </a:t>
            </a:r>
            <a:r>
              <a:rPr altLang="en-IN" lang="en-US"/>
              <a:t> </a:t>
            </a:r>
            <a:r>
              <a:rPr altLang="en-IN" lang="en-US"/>
              <a:t> </a:t>
            </a:r>
            <a:r>
              <a:rPr altLang="en-IN" lang="en-US"/>
              <a:t> </a:t>
            </a:r>
            <a:r>
              <a:rPr altLang="en-IN" lang="en-US"/>
              <a:t> </a:t>
            </a:r>
            <a:r>
              <a:rPr altLang="en-IN" lang="en-US"/>
              <a:t> </a:t>
            </a:r>
            <a:r>
              <a:rPr altLang="en-IN" lang="en-US"/>
              <a:t> </a:t>
            </a:r>
            <a:r>
              <a:rPr altLang="en-IN" lang="en-US"/>
              <a:t> </a:t>
            </a:r>
            <a:r>
              <a:rPr altLang="en-IN" lang="en-US"/>
              <a:t> </a:t>
            </a:r>
            <a:r>
              <a:rPr altLang="en-IN" lang="en-US"/>
              <a:t> </a:t>
            </a:r>
            <a:r>
              <a:rPr altLang="en-IN" lang="en-US"/>
              <a:t> </a:t>
            </a:r>
            <a:r>
              <a:rPr altLang="en-IN" lang="en-US"/>
              <a:t> </a:t>
            </a:r>
            <a:r>
              <a:rPr altLang="en-IN" lang="en-US"/>
              <a:t> </a:t>
            </a:r>
            <a:r>
              <a:rPr altLang="en-IN" lang="en-US"/>
              <a:t> </a:t>
            </a:r>
            <a:r>
              <a:rPr altLang="en-IN" lang="en-US"/>
              <a:t> </a:t>
            </a:r>
            <a:r>
              <a:rPr altLang="en-IN" lang="en-US"/>
              <a:t> </a:t>
            </a:r>
            <a:r>
              <a:rPr altLang="en-IN" lang="en-US"/>
              <a:t> </a:t>
            </a:r>
            <a:r>
              <a:rPr altLang="en-IN" lang="en-US"/>
              <a:t>b</a:t>
            </a:r>
            <a:r>
              <a:rPr altLang="en-IN" lang="en-US"/>
              <a:t>y</a:t>
            </a:r>
            <a:r>
              <a:rPr altLang="en-IN" lang="en-US"/>
              <a:t> </a:t>
            </a:r>
            <a:r>
              <a:rPr altLang="en-IN" lang="en-US">
                <a:solidFill>
                  <a:srgbClr val="0000FF"/>
                </a:solidFill>
              </a:rPr>
              <a:t>S</a:t>
            </a:r>
            <a:r>
              <a:rPr altLang="en-IN" lang="en-US">
                <a:solidFill>
                  <a:srgbClr val="0000FF"/>
                </a:solidFill>
              </a:rPr>
              <a:t>.</a:t>
            </a:r>
            <a:r>
              <a:rPr altLang="en-IN" lang="en-US">
                <a:solidFill>
                  <a:srgbClr val="0000FF"/>
                </a:solidFill>
              </a:rPr>
              <a:t> </a:t>
            </a:r>
            <a:r>
              <a:rPr altLang="en-IN" lang="en-US">
                <a:solidFill>
                  <a:srgbClr val="0000FF"/>
                </a:solidFill>
              </a:rPr>
              <a:t>P</a:t>
            </a:r>
            <a:r>
              <a:rPr altLang="en-IN" lang="en-US">
                <a:solidFill>
                  <a:srgbClr val="0000FF"/>
                </a:solidFill>
              </a:rPr>
              <a:t>.</a:t>
            </a:r>
            <a:r>
              <a:rPr altLang="en-IN" lang="en-US">
                <a:solidFill>
                  <a:srgbClr val="0000FF"/>
                </a:solidFill>
              </a:rPr>
              <a:t> </a:t>
            </a:r>
            <a:r>
              <a:rPr altLang="en-IN" lang="en-US">
                <a:solidFill>
                  <a:srgbClr val="0000FF"/>
                </a:solidFill>
              </a:rPr>
              <a:t>S</a:t>
            </a:r>
            <a:r>
              <a:rPr altLang="en-IN" lang="en-US">
                <a:solidFill>
                  <a:srgbClr val="0000FF"/>
                </a:solidFill>
              </a:rPr>
              <a:t>o</a:t>
            </a:r>
            <a:r>
              <a:rPr altLang="en-IN" lang="en-US">
                <a:solidFill>
                  <a:srgbClr val="0000FF"/>
                </a:solidFill>
              </a:rPr>
              <a:t>r</a:t>
            </a:r>
            <a:r>
              <a:rPr altLang="en-IN" lang="en-US">
                <a:solidFill>
                  <a:srgbClr val="0000FF"/>
                </a:solidFill>
              </a:rPr>
              <a:t>e</a:t>
            </a:r>
            <a:r>
              <a:rPr altLang="en-IN" lang="en-US">
                <a:solidFill>
                  <a:srgbClr val="0000FF"/>
                </a:solidFill>
              </a:rPr>
              <a:t>n</a:t>
            </a:r>
            <a:r>
              <a:rPr altLang="en-IN" lang="en-US">
                <a:solidFill>
                  <a:srgbClr val="0000FF"/>
                </a:solidFill>
              </a:rPr>
              <a:t>s</a:t>
            </a:r>
            <a:r>
              <a:rPr altLang="en-IN" lang="en-US">
                <a:solidFill>
                  <a:srgbClr val="0000FF"/>
                </a:solidFill>
              </a:rPr>
              <a:t>o</a:t>
            </a:r>
            <a:r>
              <a:rPr altLang="en-IN" lang="en-US">
                <a:solidFill>
                  <a:srgbClr val="0000FF"/>
                </a:solidFill>
              </a:rPr>
              <a:t>n</a:t>
            </a:r>
            <a:r>
              <a:rPr altLang="en-IN" lang="en-US">
                <a:solidFill>
                  <a:srgbClr val="0000FF"/>
                </a:solidFill>
              </a:rPr>
              <a:t> </a:t>
            </a:r>
            <a:r>
              <a:rPr altLang="en-IN" lang="en-US">
                <a:solidFill>
                  <a:srgbClr val="0000FF"/>
                </a:solidFill>
              </a:rPr>
              <a:t>i</a:t>
            </a:r>
            <a:r>
              <a:rPr altLang="en-IN" lang="en-US">
                <a:solidFill>
                  <a:srgbClr val="0000FF"/>
                </a:solidFill>
              </a:rPr>
              <a:t>n</a:t>
            </a:r>
            <a:r>
              <a:rPr altLang="en-IN" lang="en-US">
                <a:solidFill>
                  <a:srgbClr val="0000FF"/>
                </a:solidFill>
              </a:rPr>
              <a:t> </a:t>
            </a:r>
            <a:r>
              <a:rPr altLang="en-IN" lang="en-US">
                <a:solidFill>
                  <a:srgbClr val="0000FF"/>
                </a:solidFill>
              </a:rPr>
              <a:t>1</a:t>
            </a:r>
            <a:r>
              <a:rPr altLang="en-IN" lang="en-US">
                <a:solidFill>
                  <a:srgbClr val="0000FF"/>
                </a:solidFill>
              </a:rPr>
              <a:t>9</a:t>
            </a:r>
            <a:r>
              <a:rPr altLang="en-IN" lang="en-US">
                <a:solidFill>
                  <a:srgbClr val="0000FF"/>
                </a:solidFill>
              </a:rPr>
              <a:t>0</a:t>
            </a:r>
            <a:r>
              <a:rPr altLang="en-IN" lang="en-US">
                <a:solidFill>
                  <a:srgbClr val="0000FF"/>
                </a:solidFill>
              </a:rPr>
              <a:t>9</a:t>
            </a:r>
            <a:r>
              <a:rPr altLang="en-IN" lang="en-US"/>
              <a:t>.</a:t>
            </a:r>
            <a:endParaRPr lang="en-GB"/>
          </a:p>
          <a:p>
            <a:endParaRPr lang="en-GB"/>
          </a:p>
          <a:p>
            <a:r>
              <a:rPr altLang="en-IN" lang="en-US"/>
              <a:t>T</a:t>
            </a:r>
            <a:r>
              <a:rPr altLang="en-IN" lang="en-US"/>
              <a:t>h</a:t>
            </a:r>
            <a:r>
              <a:rPr altLang="en-IN" lang="en-US"/>
              <a:t>e</a:t>
            </a:r>
            <a:r>
              <a:rPr altLang="en-IN" lang="en-US"/>
              <a:t> </a:t>
            </a:r>
            <a:r>
              <a:rPr altLang="en-IN" lang="en-US"/>
              <a:t>p</a:t>
            </a:r>
            <a:r>
              <a:rPr altLang="en-IN" lang="en-US"/>
              <a:t>H</a:t>
            </a:r>
            <a:r>
              <a:rPr altLang="en-IN" lang="en-US"/>
              <a:t> </a:t>
            </a:r>
            <a:r>
              <a:rPr altLang="en-IN" lang="en-US"/>
              <a:t>scale</a:t>
            </a:r>
            <a:r>
              <a:rPr altLang="en-IN" lang="en-US"/>
              <a:t> </a:t>
            </a:r>
            <a:r>
              <a:rPr altLang="en-IN" lang="en-US"/>
              <a:t>measures</a:t>
            </a:r>
            <a:r>
              <a:rPr altLang="en-IN" lang="en-US"/>
              <a:t> </a:t>
            </a:r>
            <a:r>
              <a:rPr altLang="en-IN" lang="en-US"/>
              <a:t>t</a:t>
            </a:r>
            <a:r>
              <a:rPr altLang="en-IN" lang="en-US"/>
              <a:t>h</a:t>
            </a:r>
            <a:r>
              <a:rPr altLang="en-IN" lang="en-US"/>
              <a:t>e</a:t>
            </a:r>
            <a:r>
              <a:rPr altLang="en-IN" lang="en-US"/>
              <a:t> </a:t>
            </a:r>
            <a:r>
              <a:rPr altLang="en-IN" lang="en-US"/>
              <a:t> </a:t>
            </a:r>
            <a:r>
              <a:rPr altLang="en-IN" lang="en-US"/>
              <a:t> </a:t>
            </a:r>
            <a:r>
              <a:rPr altLang="en-IN" lang="en-US"/>
              <a:t> </a:t>
            </a:r>
            <a:r>
              <a:rPr altLang="en-IN" lang="en-US"/>
              <a:t> </a:t>
            </a:r>
            <a:r>
              <a:rPr altLang="en-IN" lang="en-US"/>
              <a:t> </a:t>
            </a:r>
            <a:r>
              <a:rPr altLang="en-IN" lang="en-US"/>
              <a:t> </a:t>
            </a:r>
            <a:r>
              <a:rPr altLang="en-IN" lang="en-US"/>
              <a:t> </a:t>
            </a:r>
            <a:r>
              <a:rPr altLang="en-IN" lang="en-US"/>
              <a:t> </a:t>
            </a:r>
            <a:r>
              <a:rPr altLang="en-IN" lang="en-US"/>
              <a:t> </a:t>
            </a:r>
            <a:r>
              <a:rPr altLang="en-IN" lang="en-US"/>
              <a:t> </a:t>
            </a:r>
            <a:r>
              <a:rPr altLang="en-IN" lang="en-US"/>
              <a:t> </a:t>
            </a:r>
            <a:r>
              <a:rPr altLang="en-IN" lang="en-US"/>
              <a:t> </a:t>
            </a:r>
            <a:r>
              <a:rPr altLang="en-IN" lang="en-US"/>
              <a:t> </a:t>
            </a:r>
            <a:r>
              <a:rPr altLang="en-IN" lang="en-US"/>
              <a:t> </a:t>
            </a:r>
            <a:r>
              <a:rPr altLang="en-IN" lang="en-US"/>
              <a:t> </a:t>
            </a:r>
            <a:r>
              <a:rPr altLang="en-IN" lang="en-US"/>
              <a:t> </a:t>
            </a:r>
            <a:r>
              <a:rPr altLang="en-IN" lang="en-US"/>
              <a:t> </a:t>
            </a:r>
            <a:r>
              <a:rPr altLang="en-IN" lang="en-US"/>
              <a:t> </a:t>
            </a:r>
            <a:r>
              <a:rPr altLang="en-IN" lang="en-US"/>
              <a:t> </a:t>
            </a:r>
            <a:r>
              <a:rPr altLang="en-IN" lang="en-US"/>
              <a:t> </a:t>
            </a:r>
            <a:r>
              <a:rPr altLang="en-IN" lang="en-US"/>
              <a:t> </a:t>
            </a:r>
            <a:r>
              <a:rPr altLang="en-IN" lang="en-US"/>
              <a:t> </a:t>
            </a:r>
            <a:r>
              <a:rPr altLang="en-IN" lang="en-US"/>
              <a:t> </a:t>
            </a:r>
            <a:r>
              <a:rPr altLang="en-IN" lang="en-US"/>
              <a:t> </a:t>
            </a:r>
            <a:r>
              <a:rPr altLang="en-IN" lang="en-US"/>
              <a:t> </a:t>
            </a:r>
            <a:r>
              <a:rPr altLang="en-IN" lang="en-US">
                <a:solidFill>
                  <a:srgbClr val="008000"/>
                </a:solidFill>
              </a:rPr>
              <a:t>a</a:t>
            </a:r>
            <a:r>
              <a:rPr altLang="en-IN" lang="en-US">
                <a:solidFill>
                  <a:srgbClr val="008000"/>
                </a:solidFill>
              </a:rPr>
              <a:t>c</a:t>
            </a:r>
            <a:r>
              <a:rPr altLang="en-IN" lang="en-US">
                <a:solidFill>
                  <a:srgbClr val="008000"/>
                </a:solidFill>
              </a:rPr>
              <a:t>i</a:t>
            </a:r>
            <a:r>
              <a:rPr altLang="en-IN" lang="en-US">
                <a:solidFill>
                  <a:srgbClr val="008000"/>
                </a:solidFill>
              </a:rPr>
              <a:t>d</a:t>
            </a:r>
            <a:r>
              <a:rPr altLang="en-IN" lang="en-US">
                <a:solidFill>
                  <a:srgbClr val="008000"/>
                </a:solidFill>
              </a:rPr>
              <a:t>i</a:t>
            </a:r>
            <a:r>
              <a:rPr altLang="en-IN" lang="en-US">
                <a:solidFill>
                  <a:srgbClr val="008000"/>
                </a:solidFill>
              </a:rPr>
              <a:t>c</a:t>
            </a:r>
            <a:r>
              <a:rPr altLang="en-IN" lang="en-US">
                <a:solidFill>
                  <a:srgbClr val="008000"/>
                </a:solidFill>
              </a:rPr>
              <a:t> </a:t>
            </a:r>
            <a:r>
              <a:rPr altLang="en-IN" lang="en-US">
                <a:solidFill>
                  <a:srgbClr val="008000"/>
                </a:solidFill>
              </a:rPr>
              <a:t>o</a:t>
            </a:r>
            <a:r>
              <a:rPr altLang="en-IN" lang="en-US">
                <a:solidFill>
                  <a:srgbClr val="008000"/>
                </a:solidFill>
              </a:rPr>
              <a:t>r</a:t>
            </a:r>
            <a:r>
              <a:rPr altLang="en-IN" lang="en-US">
                <a:solidFill>
                  <a:srgbClr val="008000"/>
                </a:solidFill>
              </a:rPr>
              <a:t> </a:t>
            </a:r>
            <a:r>
              <a:rPr altLang="en-IN" lang="en-US">
                <a:solidFill>
                  <a:srgbClr val="008000"/>
                </a:solidFill>
              </a:rPr>
              <a:t>b</a:t>
            </a:r>
            <a:r>
              <a:rPr altLang="en-IN" lang="en-US">
                <a:solidFill>
                  <a:srgbClr val="008000"/>
                </a:solidFill>
              </a:rPr>
              <a:t>a</a:t>
            </a:r>
            <a:r>
              <a:rPr altLang="en-IN" lang="en-US">
                <a:solidFill>
                  <a:srgbClr val="008000"/>
                </a:solidFill>
              </a:rPr>
              <a:t>s</a:t>
            </a:r>
            <a:r>
              <a:rPr altLang="en-IN" lang="en-US">
                <a:solidFill>
                  <a:srgbClr val="008000"/>
                </a:solidFill>
              </a:rPr>
              <a:t>i</a:t>
            </a:r>
            <a:r>
              <a:rPr altLang="en-IN" lang="en-US">
                <a:solidFill>
                  <a:srgbClr val="008000"/>
                </a:solidFill>
              </a:rPr>
              <a:t>c</a:t>
            </a:r>
            <a:r>
              <a:rPr altLang="en-IN" lang="en-US">
                <a:solidFill>
                  <a:srgbClr val="008000"/>
                </a:solidFill>
              </a:rPr>
              <a:t> </a:t>
            </a:r>
            <a:r>
              <a:rPr altLang="en-IN" lang="en-US">
                <a:solidFill>
                  <a:srgbClr val="008000"/>
                </a:solidFill>
              </a:rPr>
              <a:t>n</a:t>
            </a:r>
            <a:r>
              <a:rPr altLang="en-IN" lang="en-US">
                <a:solidFill>
                  <a:srgbClr val="008000"/>
                </a:solidFill>
              </a:rPr>
              <a:t>a</a:t>
            </a:r>
            <a:r>
              <a:rPr altLang="en-IN" lang="en-US">
                <a:solidFill>
                  <a:srgbClr val="008000"/>
                </a:solidFill>
              </a:rPr>
              <a:t>t</a:t>
            </a:r>
            <a:r>
              <a:rPr altLang="en-IN" lang="en-US">
                <a:solidFill>
                  <a:srgbClr val="008000"/>
                </a:solidFill>
              </a:rPr>
              <a:t>u</a:t>
            </a:r>
            <a:r>
              <a:rPr altLang="en-IN" lang="en-US">
                <a:solidFill>
                  <a:srgbClr val="008000"/>
                </a:solidFill>
              </a:rPr>
              <a:t>r</a:t>
            </a:r>
            <a:r>
              <a:rPr altLang="en-IN" lang="en-US">
                <a:solidFill>
                  <a:srgbClr val="008000"/>
                </a:solidFill>
              </a:rPr>
              <a:t>e</a:t>
            </a:r>
            <a:r>
              <a:rPr altLang="en-IN" lang="en-US">
                <a:solidFill>
                  <a:srgbClr val="008000"/>
                </a:solidFill>
              </a:rPr>
              <a:t> </a:t>
            </a:r>
            <a:r>
              <a:rPr altLang="en-IN" lang="en-US">
                <a:solidFill>
                  <a:srgbClr val="008000"/>
                </a:solidFill>
              </a:rPr>
              <a:t>o</a:t>
            </a:r>
            <a:r>
              <a:rPr altLang="en-IN" lang="en-US">
                <a:solidFill>
                  <a:srgbClr val="008000"/>
                </a:solidFill>
              </a:rPr>
              <a:t>f</a:t>
            </a:r>
            <a:r>
              <a:rPr altLang="en-IN" lang="en-US">
                <a:solidFill>
                  <a:srgbClr val="008000"/>
                </a:solidFill>
              </a:rPr>
              <a:t> </a:t>
            </a:r>
            <a:r>
              <a:rPr altLang="en-IN" lang="en-US">
                <a:solidFill>
                  <a:srgbClr val="008000"/>
                </a:solidFill>
              </a:rPr>
              <a:t> </a:t>
            </a:r>
            <a:r>
              <a:rPr altLang="en-IN" lang="en-US">
                <a:solidFill>
                  <a:srgbClr val="008000"/>
                </a:solidFill>
              </a:rPr>
              <a:t> </a:t>
            </a:r>
            <a:r>
              <a:rPr altLang="en-IN" lang="en-US">
                <a:solidFill>
                  <a:srgbClr val="008000"/>
                </a:solidFill>
              </a:rPr>
              <a:t> </a:t>
            </a:r>
            <a:r>
              <a:rPr altLang="en-IN" lang="en-US">
                <a:solidFill>
                  <a:srgbClr val="008000"/>
                </a:solidFill>
              </a:rPr>
              <a:t> </a:t>
            </a:r>
            <a:r>
              <a:rPr altLang="en-IN" lang="en-US">
                <a:solidFill>
                  <a:srgbClr val="008000"/>
                </a:solidFill>
              </a:rPr>
              <a:t> </a:t>
            </a:r>
            <a:r>
              <a:rPr altLang="en-IN" lang="en-US">
                <a:solidFill>
                  <a:srgbClr val="008000"/>
                </a:solidFill>
              </a:rPr>
              <a:t> </a:t>
            </a:r>
            <a:r>
              <a:rPr altLang="en-IN" lang="en-US">
                <a:solidFill>
                  <a:srgbClr val="008000"/>
                </a:solidFill>
              </a:rPr>
              <a:t> </a:t>
            </a:r>
            <a:r>
              <a:rPr altLang="en-IN" lang="en-US">
                <a:solidFill>
                  <a:srgbClr val="008000"/>
                </a:solidFill>
              </a:rPr>
              <a:t> </a:t>
            </a:r>
            <a:r>
              <a:rPr altLang="en-IN" lang="en-US">
                <a:solidFill>
                  <a:srgbClr val="008000"/>
                </a:solidFill>
              </a:rPr>
              <a:t> </a:t>
            </a:r>
            <a:r>
              <a:rPr altLang="en-IN" lang="en-US">
                <a:solidFill>
                  <a:srgbClr val="008000"/>
                </a:solidFill>
              </a:rPr>
              <a:t> </a:t>
            </a:r>
            <a:r>
              <a:rPr altLang="en-IN" lang="en-US">
                <a:solidFill>
                  <a:srgbClr val="008000"/>
                </a:solidFill>
              </a:rPr>
              <a:t> </a:t>
            </a:r>
            <a:r>
              <a:rPr altLang="en-IN" lang="en-US">
                <a:solidFill>
                  <a:srgbClr val="008000"/>
                </a:solidFill>
              </a:rPr>
              <a:t> </a:t>
            </a:r>
            <a:r>
              <a:rPr altLang="en-IN" lang="en-US">
                <a:solidFill>
                  <a:srgbClr val="008000"/>
                </a:solidFill>
              </a:rPr>
              <a:t> </a:t>
            </a:r>
            <a:r>
              <a:rPr altLang="en-IN" lang="en-US">
                <a:solidFill>
                  <a:srgbClr val="008000"/>
                </a:solidFill>
              </a:rPr>
              <a:t> </a:t>
            </a:r>
            <a:r>
              <a:rPr altLang="en-IN" lang="en-US">
                <a:solidFill>
                  <a:srgbClr val="008000"/>
                </a:solidFill>
              </a:rPr>
              <a:t> </a:t>
            </a:r>
            <a:r>
              <a:rPr altLang="en-IN" lang="en-US">
                <a:solidFill>
                  <a:srgbClr val="008000"/>
                </a:solidFill>
              </a:rPr>
              <a:t> </a:t>
            </a:r>
            <a:r>
              <a:rPr altLang="en-IN" lang="en-US">
                <a:solidFill>
                  <a:srgbClr val="008000"/>
                </a:solidFill>
              </a:rPr>
              <a:t> </a:t>
            </a:r>
            <a:r>
              <a:rPr altLang="en-IN" lang="en-US">
                <a:solidFill>
                  <a:srgbClr val="008000"/>
                </a:solidFill>
              </a:rPr>
              <a:t> </a:t>
            </a:r>
            <a:r>
              <a:rPr altLang="en-IN" lang="en-US">
                <a:solidFill>
                  <a:srgbClr val="008000"/>
                </a:solidFill>
              </a:rPr>
              <a:t> </a:t>
            </a:r>
            <a:r>
              <a:rPr altLang="en-IN" lang="en-US">
                <a:solidFill>
                  <a:srgbClr val="008000"/>
                </a:solidFill>
              </a:rPr>
              <a:t> </a:t>
            </a:r>
            <a:r>
              <a:rPr altLang="en-IN" lang="en-US">
                <a:solidFill>
                  <a:srgbClr val="008000"/>
                </a:solidFill>
              </a:rPr>
              <a:t> </a:t>
            </a:r>
            <a:r>
              <a:rPr altLang="en-IN" lang="en-US">
                <a:solidFill>
                  <a:srgbClr val="008000"/>
                </a:solidFill>
              </a:rPr>
              <a:t> </a:t>
            </a:r>
            <a:r>
              <a:rPr altLang="en-IN" lang="en-US">
                <a:solidFill>
                  <a:srgbClr val="008000"/>
                </a:solidFill>
              </a:rPr>
              <a:t> </a:t>
            </a:r>
            <a:r>
              <a:rPr altLang="en-IN" lang="en-US">
                <a:solidFill>
                  <a:srgbClr val="008000"/>
                </a:solidFill>
              </a:rPr>
              <a:t> </a:t>
            </a:r>
            <a:r>
              <a:rPr altLang="en-IN" lang="en-US">
                <a:solidFill>
                  <a:srgbClr val="008000"/>
                </a:solidFill>
              </a:rPr>
              <a:t>s</a:t>
            </a:r>
            <a:r>
              <a:rPr altLang="en-IN" lang="en-US">
                <a:solidFill>
                  <a:srgbClr val="008000"/>
                </a:solidFill>
              </a:rPr>
              <a:t>u</a:t>
            </a:r>
            <a:r>
              <a:rPr altLang="en-IN" lang="en-US">
                <a:solidFill>
                  <a:srgbClr val="008000"/>
                </a:solidFill>
              </a:rPr>
              <a:t>b</a:t>
            </a:r>
            <a:r>
              <a:rPr altLang="en-IN" lang="en-US">
                <a:solidFill>
                  <a:srgbClr val="008000"/>
                </a:solidFill>
              </a:rPr>
              <a:t>s</a:t>
            </a:r>
            <a:r>
              <a:rPr altLang="en-IN" lang="en-US">
                <a:solidFill>
                  <a:srgbClr val="008000"/>
                </a:solidFill>
              </a:rPr>
              <a:t>t</a:t>
            </a:r>
            <a:r>
              <a:rPr altLang="en-IN" lang="en-US">
                <a:solidFill>
                  <a:srgbClr val="008000"/>
                </a:solidFill>
              </a:rPr>
              <a:t>a</a:t>
            </a:r>
            <a:r>
              <a:rPr altLang="en-IN" lang="en-US">
                <a:solidFill>
                  <a:srgbClr val="008000"/>
                </a:solidFill>
              </a:rPr>
              <a:t>n</a:t>
            </a:r>
            <a:r>
              <a:rPr altLang="en-IN" lang="en-US">
                <a:solidFill>
                  <a:srgbClr val="008000"/>
                </a:solidFill>
              </a:rPr>
              <a:t>c</a:t>
            </a:r>
            <a:r>
              <a:rPr altLang="en-IN" lang="en-US">
                <a:solidFill>
                  <a:srgbClr val="008000"/>
                </a:solidFill>
              </a:rPr>
              <a:t>e</a:t>
            </a:r>
            <a:r>
              <a:rPr altLang="en-IN" lang="en-US">
                <a:solidFill>
                  <a:srgbClr val="008000"/>
                </a:solidFill>
              </a:rPr>
              <a:t>s</a:t>
            </a:r>
            <a:r>
              <a:rPr altLang="en-IN" lang="en-US">
                <a:solidFill>
                  <a:srgbClr val="008000"/>
                </a:solidFill>
              </a:rPr>
              <a:t> </a:t>
            </a:r>
            <a:r>
              <a:rPr altLang="en-IN" lang="en-US">
                <a:solidFill>
                  <a:srgbClr val="008000"/>
                </a:solidFill>
              </a:rPr>
              <a:t>i</a:t>
            </a:r>
            <a:r>
              <a:rPr altLang="en-IN" lang="en-US">
                <a:solidFill>
                  <a:srgbClr val="008000"/>
                </a:solidFill>
              </a:rPr>
              <a:t>n</a:t>
            </a:r>
            <a:r>
              <a:rPr altLang="en-IN" lang="en-US">
                <a:solidFill>
                  <a:srgbClr val="008000"/>
                </a:solidFill>
              </a:rPr>
              <a:t> </a:t>
            </a:r>
            <a:r>
              <a:rPr altLang="en-IN" lang="en-US">
                <a:solidFill>
                  <a:srgbClr val="008000"/>
                </a:solidFill>
              </a:rPr>
              <a:t>a</a:t>
            </a:r>
            <a:r>
              <a:rPr altLang="en-IN" lang="en-US">
                <a:solidFill>
                  <a:srgbClr val="008000"/>
                </a:solidFill>
              </a:rPr>
              <a:t>q</a:t>
            </a:r>
            <a:r>
              <a:rPr altLang="en-IN" lang="en-US">
                <a:solidFill>
                  <a:srgbClr val="008000"/>
                </a:solidFill>
              </a:rPr>
              <a:t>u</a:t>
            </a:r>
            <a:r>
              <a:rPr altLang="en-IN" lang="en-US">
                <a:solidFill>
                  <a:srgbClr val="008000"/>
                </a:solidFill>
              </a:rPr>
              <a:t>e</a:t>
            </a:r>
            <a:r>
              <a:rPr altLang="en-IN" lang="en-US">
                <a:solidFill>
                  <a:srgbClr val="008000"/>
                </a:solidFill>
              </a:rPr>
              <a:t>o</a:t>
            </a:r>
            <a:r>
              <a:rPr altLang="en-IN" lang="en-US">
                <a:solidFill>
                  <a:srgbClr val="008000"/>
                </a:solidFill>
              </a:rPr>
              <a:t>u</a:t>
            </a:r>
            <a:r>
              <a:rPr altLang="en-IN" lang="en-US">
                <a:solidFill>
                  <a:srgbClr val="008000"/>
                </a:solidFill>
              </a:rPr>
              <a:t>s</a:t>
            </a:r>
            <a:r>
              <a:rPr altLang="en-IN" lang="en-US">
                <a:solidFill>
                  <a:srgbClr val="008000"/>
                </a:solidFill>
              </a:rPr>
              <a:t> </a:t>
            </a:r>
            <a:r>
              <a:rPr altLang="en-IN" lang="en-US">
                <a:solidFill>
                  <a:srgbClr val="008000"/>
                </a:solidFill>
              </a:rPr>
              <a:t> </a:t>
            </a:r>
            <a:r>
              <a:rPr altLang="en-IN" lang="en-US">
                <a:solidFill>
                  <a:srgbClr val="008000"/>
                </a:solidFill>
              </a:rPr>
              <a:t> </a:t>
            </a:r>
            <a:r>
              <a:rPr altLang="en-IN" lang="en-US">
                <a:solidFill>
                  <a:srgbClr val="008000"/>
                </a:solidFill>
              </a:rPr>
              <a:t> </a:t>
            </a:r>
            <a:r>
              <a:rPr altLang="en-IN" lang="en-US">
                <a:solidFill>
                  <a:srgbClr val="008000"/>
                </a:solidFill>
              </a:rPr>
              <a:t> </a:t>
            </a:r>
            <a:r>
              <a:rPr altLang="en-IN" lang="en-US">
                <a:solidFill>
                  <a:srgbClr val="008000"/>
                </a:solidFill>
              </a:rPr>
              <a:t> </a:t>
            </a:r>
            <a:r>
              <a:rPr altLang="en-IN" lang="en-US">
                <a:solidFill>
                  <a:srgbClr val="008000"/>
                </a:solidFill>
              </a:rPr>
              <a:t> </a:t>
            </a:r>
            <a:r>
              <a:rPr altLang="en-IN" lang="en-US">
                <a:solidFill>
                  <a:srgbClr val="008000"/>
                </a:solidFill>
              </a:rPr>
              <a:t> </a:t>
            </a:r>
            <a:r>
              <a:rPr altLang="en-IN" lang="en-US">
                <a:solidFill>
                  <a:srgbClr val="008000"/>
                </a:solidFill>
              </a:rPr>
              <a:t> </a:t>
            </a:r>
            <a:r>
              <a:rPr altLang="en-IN" lang="en-US">
                <a:solidFill>
                  <a:srgbClr val="008000"/>
                </a:solidFill>
              </a:rPr>
              <a:t> </a:t>
            </a:r>
            <a:r>
              <a:rPr altLang="en-IN" lang="en-US">
                <a:solidFill>
                  <a:srgbClr val="008000"/>
                </a:solidFill>
              </a:rPr>
              <a:t> </a:t>
            </a:r>
            <a:r>
              <a:rPr altLang="en-IN" lang="en-US">
                <a:solidFill>
                  <a:srgbClr val="008000"/>
                </a:solidFill>
              </a:rPr>
              <a:t> </a:t>
            </a:r>
            <a:r>
              <a:rPr altLang="en-IN" lang="en-US">
                <a:solidFill>
                  <a:srgbClr val="008000"/>
                </a:solidFill>
              </a:rPr>
              <a:t> </a:t>
            </a:r>
            <a:r>
              <a:rPr altLang="en-IN" lang="en-US">
                <a:solidFill>
                  <a:srgbClr val="008000"/>
                </a:solidFill>
              </a:rPr>
              <a:t> </a:t>
            </a:r>
            <a:r>
              <a:rPr altLang="en-IN" lang="en-US">
                <a:solidFill>
                  <a:srgbClr val="008000"/>
                </a:solidFill>
              </a:rPr>
              <a:t> </a:t>
            </a:r>
            <a:r>
              <a:rPr altLang="en-IN" lang="en-US">
                <a:solidFill>
                  <a:srgbClr val="008000"/>
                </a:solidFill>
              </a:rPr>
              <a:t> </a:t>
            </a:r>
            <a:r>
              <a:rPr altLang="en-IN" lang="en-US">
                <a:solidFill>
                  <a:srgbClr val="008000"/>
                </a:solidFill>
              </a:rPr>
              <a:t> </a:t>
            </a:r>
            <a:r>
              <a:rPr altLang="en-IN" lang="en-US">
                <a:solidFill>
                  <a:srgbClr val="008000"/>
                </a:solidFill>
              </a:rPr>
              <a:t> </a:t>
            </a:r>
            <a:r>
              <a:rPr altLang="en-IN" lang="en-US">
                <a:solidFill>
                  <a:srgbClr val="008000"/>
                </a:solidFill>
              </a:rPr>
              <a:t> </a:t>
            </a:r>
            <a:r>
              <a:rPr altLang="en-IN" lang="en-US">
                <a:solidFill>
                  <a:srgbClr val="008000"/>
                </a:solidFill>
              </a:rPr>
              <a:t> </a:t>
            </a:r>
            <a:r>
              <a:rPr altLang="en-IN" lang="en-US">
                <a:solidFill>
                  <a:srgbClr val="008000"/>
                </a:solidFill>
              </a:rPr>
              <a:t> </a:t>
            </a:r>
            <a:r>
              <a:rPr altLang="en-IN" lang="en-US">
                <a:solidFill>
                  <a:srgbClr val="008000"/>
                </a:solidFill>
              </a:rPr>
              <a:t> </a:t>
            </a:r>
            <a:r>
              <a:rPr altLang="en-IN" lang="en-US">
                <a:solidFill>
                  <a:srgbClr val="008000"/>
                </a:solidFill>
              </a:rPr>
              <a:t> </a:t>
            </a:r>
            <a:r>
              <a:rPr altLang="en-IN" lang="en-US">
                <a:solidFill>
                  <a:srgbClr val="008000"/>
                </a:solidFill>
              </a:rPr>
              <a:t> </a:t>
            </a:r>
            <a:r>
              <a:rPr altLang="en-IN" lang="en-US">
                <a:solidFill>
                  <a:srgbClr val="008000"/>
                </a:solidFill>
              </a:rPr>
              <a:t> </a:t>
            </a:r>
            <a:r>
              <a:rPr altLang="en-IN" lang="en-US">
                <a:solidFill>
                  <a:srgbClr val="008000"/>
                </a:solidFill>
              </a:rPr>
              <a:t> </a:t>
            </a:r>
            <a:r>
              <a:rPr altLang="en-IN" lang="en-US">
                <a:solidFill>
                  <a:srgbClr val="008000"/>
                </a:solidFill>
              </a:rPr>
              <a:t> </a:t>
            </a:r>
            <a:r>
              <a:rPr altLang="en-IN" lang="en-US">
                <a:solidFill>
                  <a:srgbClr val="008000"/>
                </a:solidFill>
              </a:rPr>
              <a:t> </a:t>
            </a:r>
            <a:r>
              <a:rPr altLang="en-IN" lang="en-US">
                <a:solidFill>
                  <a:srgbClr val="008000"/>
                </a:solidFill>
              </a:rPr>
              <a:t> </a:t>
            </a:r>
            <a:r>
              <a:rPr altLang="en-IN" lang="en-US">
                <a:solidFill>
                  <a:srgbClr val="008000"/>
                </a:solidFill>
              </a:rPr>
              <a:t> </a:t>
            </a:r>
            <a:r>
              <a:rPr altLang="en-IN" lang="en-US">
                <a:solidFill>
                  <a:srgbClr val="008000"/>
                </a:solidFill>
              </a:rPr>
              <a:t> </a:t>
            </a:r>
            <a:r>
              <a:rPr altLang="en-IN" lang="en-US">
                <a:solidFill>
                  <a:srgbClr val="008000"/>
                </a:solidFill>
              </a:rPr>
              <a:t> </a:t>
            </a:r>
            <a:r>
              <a:rPr altLang="en-IN" lang="en-US">
                <a:solidFill>
                  <a:srgbClr val="008000"/>
                </a:solidFill>
              </a:rPr>
              <a:t> </a:t>
            </a:r>
            <a:r>
              <a:rPr altLang="en-IN" lang="en-US">
                <a:solidFill>
                  <a:srgbClr val="008000"/>
                </a:solidFill>
              </a:rPr>
              <a:t>s</a:t>
            </a:r>
            <a:r>
              <a:rPr altLang="en-IN" lang="en-US">
                <a:solidFill>
                  <a:srgbClr val="008000"/>
                </a:solidFill>
              </a:rPr>
              <a:t>o</a:t>
            </a:r>
            <a:r>
              <a:rPr altLang="en-IN" lang="en-US">
                <a:solidFill>
                  <a:srgbClr val="008000"/>
                </a:solidFill>
              </a:rPr>
              <a:t>l</a:t>
            </a:r>
            <a:r>
              <a:rPr altLang="en-IN" lang="en-US">
                <a:solidFill>
                  <a:srgbClr val="008000"/>
                </a:solidFill>
              </a:rPr>
              <a:t>u</a:t>
            </a:r>
            <a:r>
              <a:rPr altLang="en-IN" lang="en-US">
                <a:solidFill>
                  <a:srgbClr val="008000"/>
                </a:solidFill>
              </a:rPr>
              <a:t>t</a:t>
            </a:r>
            <a:r>
              <a:rPr altLang="en-IN" lang="en-US">
                <a:solidFill>
                  <a:srgbClr val="008000"/>
                </a:solidFill>
              </a:rPr>
              <a:t>i</a:t>
            </a:r>
            <a:r>
              <a:rPr altLang="en-IN" lang="en-US">
                <a:solidFill>
                  <a:srgbClr val="008000"/>
                </a:solidFill>
              </a:rPr>
              <a:t>o</a:t>
            </a:r>
            <a:r>
              <a:rPr altLang="en-IN" lang="en-US">
                <a:solidFill>
                  <a:srgbClr val="008000"/>
                </a:solidFill>
              </a:rPr>
              <a:t>n</a:t>
            </a:r>
            <a:r>
              <a:rPr altLang="en-IN" lang="en-US">
                <a:solidFill>
                  <a:srgbClr val="008000"/>
                </a:solidFill>
              </a:rPr>
              <a:t>.</a:t>
            </a:r>
            <a:r>
              <a:rPr altLang="en-IN" lang="en-US"/>
              <a:t> </a:t>
            </a:r>
            <a:r>
              <a:rPr altLang="en-IN" lang="en-US"/>
              <a:t> </a:t>
            </a:r>
            <a:r>
              <a:rPr altLang="en-IN" lang="en-US"/>
              <a:t> </a:t>
            </a:r>
            <a:endParaRPr lang="en-GB"/>
          </a:p>
        </p:txBody>
      </p:sp>
      <p:pic>
        <p:nvPicPr>
          <p:cNvPr id="2097171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5749678" y="1925167"/>
            <a:ext cx="3241021" cy="4675712"/>
          </a:xfrm>
          <a:prstGeom prst="rect"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2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7" name="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en-IN" b="1" lang="en-US">
                <a:solidFill>
                  <a:srgbClr val="C00000"/>
                </a:solidFill>
              </a:rPr>
              <a:t>S</a:t>
            </a:r>
            <a:r>
              <a:rPr altLang="en-IN" b="1" lang="en-US">
                <a:solidFill>
                  <a:srgbClr val="C00000"/>
                </a:solidFill>
              </a:rPr>
              <a:t>t</a:t>
            </a:r>
            <a:r>
              <a:rPr altLang="en-IN" b="1" lang="en-US">
                <a:solidFill>
                  <a:srgbClr val="C00000"/>
                </a:solidFill>
              </a:rPr>
              <a:t>r</a:t>
            </a:r>
            <a:r>
              <a:rPr altLang="en-IN" b="1" lang="en-US">
                <a:solidFill>
                  <a:srgbClr val="C00000"/>
                </a:solidFill>
              </a:rPr>
              <a:t>o</a:t>
            </a:r>
            <a:r>
              <a:rPr altLang="en-IN" b="1" lang="en-US">
                <a:solidFill>
                  <a:srgbClr val="C00000"/>
                </a:solidFill>
              </a:rPr>
              <a:t>n</a:t>
            </a:r>
            <a:r>
              <a:rPr altLang="en-IN" b="1" lang="en-US">
                <a:solidFill>
                  <a:srgbClr val="C00000"/>
                </a:solidFill>
              </a:rPr>
              <a:t>g</a:t>
            </a:r>
            <a:r>
              <a:rPr altLang="en-IN" b="1" lang="en-US">
                <a:solidFill>
                  <a:srgbClr val="C00000"/>
                </a:solidFill>
              </a:rPr>
              <a:t> </a:t>
            </a:r>
            <a:r>
              <a:rPr altLang="en-IN" b="1" lang="en-US">
                <a:solidFill>
                  <a:srgbClr val="C00000"/>
                </a:solidFill>
              </a:rPr>
              <a:t>e</a:t>
            </a:r>
            <a:r>
              <a:rPr altLang="en-IN" b="1" lang="en-US">
                <a:solidFill>
                  <a:srgbClr val="C00000"/>
                </a:solidFill>
              </a:rPr>
              <a:t>l</a:t>
            </a:r>
            <a:r>
              <a:rPr altLang="en-IN" b="1" lang="en-US">
                <a:solidFill>
                  <a:srgbClr val="C00000"/>
                </a:solidFill>
              </a:rPr>
              <a:t>e</a:t>
            </a:r>
            <a:r>
              <a:rPr altLang="en-IN" b="1" lang="en-US">
                <a:solidFill>
                  <a:srgbClr val="C00000"/>
                </a:solidFill>
              </a:rPr>
              <a:t>c</a:t>
            </a:r>
            <a:r>
              <a:rPr altLang="en-IN" b="1" lang="en-US">
                <a:solidFill>
                  <a:srgbClr val="C00000"/>
                </a:solidFill>
              </a:rPr>
              <a:t>t</a:t>
            </a:r>
            <a:r>
              <a:rPr altLang="en-IN" b="1" lang="en-US">
                <a:solidFill>
                  <a:srgbClr val="C00000"/>
                </a:solidFill>
              </a:rPr>
              <a:t>r</a:t>
            </a:r>
            <a:r>
              <a:rPr altLang="en-IN" b="1" lang="en-US">
                <a:solidFill>
                  <a:srgbClr val="C00000"/>
                </a:solidFill>
              </a:rPr>
              <a:t>o</a:t>
            </a:r>
            <a:r>
              <a:rPr altLang="en-IN" b="1" lang="en-US">
                <a:solidFill>
                  <a:srgbClr val="C00000"/>
                </a:solidFill>
              </a:rPr>
              <a:t>l</a:t>
            </a:r>
            <a:r>
              <a:rPr altLang="en-IN" b="1" lang="en-US">
                <a:solidFill>
                  <a:srgbClr val="C00000"/>
                </a:solidFill>
              </a:rPr>
              <a:t>y</a:t>
            </a:r>
            <a:r>
              <a:rPr altLang="en-IN" b="1" lang="en-US">
                <a:solidFill>
                  <a:srgbClr val="C00000"/>
                </a:solidFill>
              </a:rPr>
              <a:t>t</a:t>
            </a:r>
            <a:r>
              <a:rPr altLang="en-IN" b="1" lang="en-US">
                <a:solidFill>
                  <a:srgbClr val="C00000"/>
                </a:solidFill>
              </a:rPr>
              <a:t>e</a:t>
            </a:r>
            <a:r>
              <a:rPr altLang="en-IN" b="1" lang="en-US">
                <a:solidFill>
                  <a:srgbClr val="C00000"/>
                </a:solidFill>
              </a:rPr>
              <a:t>s</a:t>
            </a:r>
            <a:endParaRPr b="1" lang="en-GB">
              <a:solidFill>
                <a:srgbClr val="C00000"/>
              </a:solidFill>
            </a:endParaRPr>
          </a:p>
        </p:txBody>
      </p:sp>
      <p:sp>
        <p:nvSpPr>
          <p:cNvPr id="1048608" name="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altLang="en-IN" lang="en-US"/>
              <a:t>T</a:t>
            </a:r>
            <a:r>
              <a:rPr altLang="en-IN" lang="en-US"/>
              <a:t>h</a:t>
            </a:r>
            <a:r>
              <a:rPr altLang="en-IN" lang="en-US"/>
              <a:t>e</a:t>
            </a:r>
            <a:r>
              <a:rPr altLang="en-IN" lang="en-US"/>
              <a:t> </a:t>
            </a:r>
            <a:r>
              <a:rPr altLang="en-IN" lang="en-US"/>
              <a:t>e</a:t>
            </a:r>
            <a:r>
              <a:rPr altLang="en-IN" lang="en-US"/>
              <a:t>l</a:t>
            </a:r>
            <a:r>
              <a:rPr altLang="en-IN" lang="en-US"/>
              <a:t>e</a:t>
            </a:r>
            <a:r>
              <a:rPr altLang="en-IN" lang="en-US"/>
              <a:t>c</a:t>
            </a:r>
            <a:r>
              <a:rPr altLang="en-IN" lang="en-US"/>
              <a:t>t</a:t>
            </a:r>
            <a:r>
              <a:rPr altLang="en-IN" lang="en-US"/>
              <a:t>r</a:t>
            </a:r>
            <a:r>
              <a:rPr altLang="en-IN" lang="en-US"/>
              <a:t>o</a:t>
            </a:r>
            <a:r>
              <a:rPr altLang="en-IN" lang="en-US"/>
              <a:t>l</a:t>
            </a:r>
            <a:r>
              <a:rPr altLang="en-IN" lang="en-US"/>
              <a:t>y</a:t>
            </a:r>
            <a:r>
              <a:rPr altLang="en-IN" lang="en-US"/>
              <a:t>t</a:t>
            </a:r>
            <a:r>
              <a:rPr altLang="en-IN" lang="en-US"/>
              <a:t>e</a:t>
            </a:r>
            <a:r>
              <a:rPr altLang="en-IN" lang="en-US"/>
              <a:t>s</a:t>
            </a:r>
            <a:r>
              <a:rPr altLang="en-IN" lang="en-US"/>
              <a:t> </a:t>
            </a:r>
            <a:r>
              <a:rPr altLang="en-IN" lang="en-US"/>
              <a:t>w</a:t>
            </a:r>
            <a:r>
              <a:rPr altLang="en-IN" lang="en-US"/>
              <a:t>h</a:t>
            </a:r>
            <a:r>
              <a:rPr altLang="en-IN" lang="en-US"/>
              <a:t>e</a:t>
            </a:r>
            <a:r>
              <a:rPr altLang="en-IN" lang="en-US"/>
              <a:t>n</a:t>
            </a:r>
            <a:r>
              <a:rPr altLang="en-IN" lang="en-US"/>
              <a:t> </a:t>
            </a:r>
            <a:r>
              <a:rPr altLang="en-IN" lang="en-US"/>
              <a:t>d</a:t>
            </a:r>
            <a:r>
              <a:rPr altLang="en-IN" lang="en-US"/>
              <a:t>i</a:t>
            </a:r>
            <a:r>
              <a:rPr altLang="en-IN" lang="en-US"/>
              <a:t>s</a:t>
            </a:r>
            <a:r>
              <a:rPr altLang="en-IN" lang="en-US"/>
              <a:t>s</a:t>
            </a:r>
            <a:r>
              <a:rPr altLang="en-IN" lang="en-US"/>
              <a:t>o</a:t>
            </a:r>
            <a:r>
              <a:rPr altLang="en-IN" lang="en-US"/>
              <a:t>l</a:t>
            </a:r>
            <a:r>
              <a:rPr altLang="en-IN" lang="en-US"/>
              <a:t>v</a:t>
            </a:r>
            <a:r>
              <a:rPr altLang="en-IN" lang="en-US"/>
              <a:t>e</a:t>
            </a:r>
            <a:r>
              <a:rPr altLang="en-IN" lang="en-US"/>
              <a:t>d</a:t>
            </a:r>
            <a:r>
              <a:rPr altLang="en-IN" lang="en-US"/>
              <a:t> </a:t>
            </a:r>
            <a:r>
              <a:rPr altLang="en-IN" lang="en-US"/>
              <a:t>i</a:t>
            </a:r>
            <a:r>
              <a:rPr altLang="en-IN" lang="en-US"/>
              <a:t>n</a:t>
            </a:r>
            <a:r>
              <a:rPr altLang="en-IN" lang="en-US"/>
              <a:t> </a:t>
            </a:r>
            <a:r>
              <a:rPr altLang="en-IN" lang="en-US"/>
              <a:t>w</a:t>
            </a:r>
            <a:r>
              <a:rPr altLang="en-IN" lang="en-US"/>
              <a:t>a</a:t>
            </a:r>
            <a:r>
              <a:rPr altLang="en-IN" lang="en-US"/>
              <a:t>t</a:t>
            </a:r>
            <a:r>
              <a:rPr altLang="en-IN" lang="en-US"/>
              <a:t>e</a:t>
            </a:r>
            <a:r>
              <a:rPr altLang="en-IN" lang="en-US"/>
              <a:t>r</a:t>
            </a:r>
            <a:r>
              <a:rPr altLang="en-IN" lang="en-US"/>
              <a:t> </a:t>
            </a:r>
            <a:r>
              <a:rPr altLang="en-IN" lang="en-US">
                <a:solidFill>
                  <a:srgbClr val="9933FF"/>
                </a:solidFill>
              </a:rPr>
              <a:t>i</a:t>
            </a:r>
            <a:r>
              <a:rPr altLang="en-IN" lang="en-US">
                <a:solidFill>
                  <a:srgbClr val="9933FF"/>
                </a:solidFill>
              </a:rPr>
              <a:t>o</a:t>
            </a:r>
            <a:r>
              <a:rPr altLang="en-IN" lang="en-US">
                <a:solidFill>
                  <a:srgbClr val="9933FF"/>
                </a:solidFill>
              </a:rPr>
              <a:t>n</a:t>
            </a:r>
            <a:r>
              <a:rPr altLang="en-IN" lang="en-US">
                <a:solidFill>
                  <a:srgbClr val="9933FF"/>
                </a:solidFill>
              </a:rPr>
              <a:t>i</a:t>
            </a:r>
            <a:r>
              <a:rPr altLang="en-IN" lang="en-US">
                <a:solidFill>
                  <a:srgbClr val="9933FF"/>
                </a:solidFill>
              </a:rPr>
              <a:t>s</a:t>
            </a:r>
            <a:r>
              <a:rPr altLang="en-IN" lang="en-US">
                <a:solidFill>
                  <a:srgbClr val="9933FF"/>
                </a:solidFill>
              </a:rPr>
              <a:t>e</a:t>
            </a:r>
            <a:r>
              <a:rPr altLang="en-IN" lang="en-US">
                <a:solidFill>
                  <a:srgbClr val="9933FF"/>
                </a:solidFill>
              </a:rPr>
              <a:t> </a:t>
            </a:r>
            <a:r>
              <a:rPr altLang="en-IN" lang="en-US">
                <a:solidFill>
                  <a:srgbClr val="9933FF"/>
                </a:solidFill>
              </a:rPr>
              <a:t>o</a:t>
            </a:r>
            <a:r>
              <a:rPr altLang="en-IN" lang="en-US">
                <a:solidFill>
                  <a:srgbClr val="9933FF"/>
                </a:solidFill>
              </a:rPr>
              <a:t>r</a:t>
            </a:r>
            <a:r>
              <a:rPr altLang="en-IN" lang="en-US">
                <a:solidFill>
                  <a:srgbClr val="9933FF"/>
                </a:solidFill>
              </a:rPr>
              <a:t> </a:t>
            </a:r>
            <a:r>
              <a:rPr altLang="en-IN" lang="en-US">
                <a:solidFill>
                  <a:srgbClr val="9933FF"/>
                </a:solidFill>
              </a:rPr>
              <a:t>d</a:t>
            </a:r>
            <a:r>
              <a:rPr altLang="en-IN" lang="en-US">
                <a:solidFill>
                  <a:srgbClr val="9933FF"/>
                </a:solidFill>
              </a:rPr>
              <a:t>i</a:t>
            </a:r>
            <a:r>
              <a:rPr altLang="en-IN" lang="en-US">
                <a:solidFill>
                  <a:srgbClr val="9933FF"/>
                </a:solidFill>
              </a:rPr>
              <a:t>s</a:t>
            </a:r>
            <a:r>
              <a:rPr altLang="en-IN" lang="en-US">
                <a:solidFill>
                  <a:srgbClr val="9933FF"/>
                </a:solidFill>
              </a:rPr>
              <a:t>s</a:t>
            </a:r>
            <a:r>
              <a:rPr altLang="en-IN" lang="en-US">
                <a:solidFill>
                  <a:srgbClr val="9933FF"/>
                </a:solidFill>
              </a:rPr>
              <a:t>o</a:t>
            </a:r>
            <a:r>
              <a:rPr altLang="en-IN" lang="en-US">
                <a:solidFill>
                  <a:srgbClr val="9933FF"/>
                </a:solidFill>
              </a:rPr>
              <a:t>c</a:t>
            </a:r>
            <a:r>
              <a:rPr altLang="en-IN" lang="en-US">
                <a:solidFill>
                  <a:srgbClr val="9933FF"/>
                </a:solidFill>
              </a:rPr>
              <a:t>i</a:t>
            </a:r>
            <a:r>
              <a:rPr altLang="en-IN" lang="en-US">
                <a:solidFill>
                  <a:srgbClr val="9933FF"/>
                </a:solidFill>
              </a:rPr>
              <a:t>a</a:t>
            </a:r>
            <a:r>
              <a:rPr altLang="en-IN" lang="en-US">
                <a:solidFill>
                  <a:srgbClr val="9933FF"/>
                </a:solidFill>
              </a:rPr>
              <a:t>t</a:t>
            </a:r>
            <a:r>
              <a:rPr altLang="en-IN" lang="en-US">
                <a:solidFill>
                  <a:srgbClr val="9933FF"/>
                </a:solidFill>
              </a:rPr>
              <a:t>e</a:t>
            </a:r>
            <a:r>
              <a:rPr altLang="en-IN" lang="en-US">
                <a:solidFill>
                  <a:srgbClr val="9933FF"/>
                </a:solidFill>
              </a:rPr>
              <a:t>s</a:t>
            </a:r>
            <a:r>
              <a:rPr altLang="en-IN" lang="en-US">
                <a:solidFill>
                  <a:srgbClr val="9933FF"/>
                </a:solidFill>
              </a:rPr>
              <a:t> </a:t>
            </a:r>
            <a:r>
              <a:rPr altLang="en-IN" lang="en-US">
                <a:solidFill>
                  <a:srgbClr val="9933FF"/>
                </a:solidFill>
              </a:rPr>
              <a:t>a</a:t>
            </a:r>
            <a:r>
              <a:rPr altLang="en-IN" lang="en-US">
                <a:solidFill>
                  <a:srgbClr val="9933FF"/>
                </a:solidFill>
              </a:rPr>
              <a:t>l</a:t>
            </a:r>
            <a:r>
              <a:rPr altLang="en-IN" lang="en-US">
                <a:solidFill>
                  <a:srgbClr val="9933FF"/>
                </a:solidFill>
              </a:rPr>
              <a:t>m</a:t>
            </a:r>
            <a:r>
              <a:rPr altLang="en-IN" lang="en-US">
                <a:solidFill>
                  <a:srgbClr val="9933FF"/>
                </a:solidFill>
              </a:rPr>
              <a:t>o</a:t>
            </a:r>
            <a:r>
              <a:rPr altLang="en-IN" lang="en-US">
                <a:solidFill>
                  <a:srgbClr val="9933FF"/>
                </a:solidFill>
              </a:rPr>
              <a:t>s</a:t>
            </a:r>
            <a:r>
              <a:rPr altLang="en-IN" lang="en-US">
                <a:solidFill>
                  <a:srgbClr val="9933FF"/>
                </a:solidFill>
              </a:rPr>
              <a:t>t</a:t>
            </a:r>
            <a:r>
              <a:rPr altLang="en-IN" lang="en-US">
                <a:solidFill>
                  <a:srgbClr val="9933FF"/>
                </a:solidFill>
              </a:rPr>
              <a:t> </a:t>
            </a:r>
            <a:r>
              <a:rPr altLang="en-IN" lang="en-US">
                <a:solidFill>
                  <a:srgbClr val="9933FF"/>
                </a:solidFill>
              </a:rPr>
              <a:t>completely</a:t>
            </a:r>
            <a:r>
              <a:rPr altLang="en-IN" lang="en-US"/>
              <a:t> </a:t>
            </a:r>
            <a:r>
              <a:rPr altLang="en-IN" lang="en-US"/>
              <a:t>a</a:t>
            </a:r>
            <a:r>
              <a:rPr altLang="en-IN" lang="en-US"/>
              <a:t>r</a:t>
            </a:r>
            <a:r>
              <a:rPr altLang="en-IN" lang="en-US"/>
              <a:t>e</a:t>
            </a:r>
            <a:r>
              <a:rPr altLang="en-IN" lang="en-US"/>
              <a:t> </a:t>
            </a:r>
            <a:r>
              <a:rPr altLang="en-IN" lang="en-US"/>
              <a:t>c</a:t>
            </a:r>
            <a:r>
              <a:rPr altLang="en-IN" lang="en-US"/>
              <a:t>a</a:t>
            </a:r>
            <a:r>
              <a:rPr altLang="en-IN" lang="en-US"/>
              <a:t>l</a:t>
            </a:r>
            <a:r>
              <a:rPr altLang="en-IN" lang="en-US"/>
              <a:t>l</a:t>
            </a:r>
            <a:r>
              <a:rPr altLang="en-IN" lang="en-US"/>
              <a:t>e</a:t>
            </a:r>
            <a:r>
              <a:rPr altLang="en-IN" lang="en-US"/>
              <a:t>d</a:t>
            </a:r>
            <a:r>
              <a:rPr altLang="en-IN" lang="en-US"/>
              <a:t> </a:t>
            </a:r>
            <a:r>
              <a:rPr altLang="en-IN" lang="en-US"/>
              <a:t>s</a:t>
            </a:r>
            <a:r>
              <a:rPr altLang="en-IN" lang="en-US"/>
              <a:t>t</a:t>
            </a:r>
            <a:r>
              <a:rPr altLang="en-IN" lang="en-US"/>
              <a:t>r</a:t>
            </a:r>
            <a:r>
              <a:rPr altLang="en-IN" lang="en-US"/>
              <a:t>o</a:t>
            </a:r>
            <a:r>
              <a:rPr altLang="en-IN" lang="en-US"/>
              <a:t>n</a:t>
            </a:r>
            <a:r>
              <a:rPr altLang="en-IN" lang="en-US"/>
              <a:t>g</a:t>
            </a:r>
            <a:r>
              <a:rPr altLang="en-IN" lang="en-US"/>
              <a:t> </a:t>
            </a:r>
            <a:r>
              <a:rPr altLang="en-IN" lang="en-US"/>
              <a:t>electrolytes</a:t>
            </a:r>
            <a:r>
              <a:rPr altLang="en-IN" lang="en-US"/>
              <a:t>.</a:t>
            </a:r>
            <a:endParaRPr lang="en-GB"/>
          </a:p>
          <a:p>
            <a:endParaRPr lang="en-GB"/>
          </a:p>
          <a:p>
            <a:r>
              <a:rPr altLang="en-IN" lang="en-US"/>
              <a:t>e</a:t>
            </a:r>
            <a:r>
              <a:rPr altLang="en-IN" lang="en-US"/>
              <a:t>.</a:t>
            </a:r>
            <a:r>
              <a:rPr altLang="en-IN" lang="en-US"/>
              <a:t> </a:t>
            </a:r>
            <a:r>
              <a:rPr altLang="en-IN" lang="en-US"/>
              <a:t>g</a:t>
            </a:r>
            <a:r>
              <a:rPr altLang="en-IN" lang="en-US"/>
              <a:t>.</a:t>
            </a:r>
            <a:r>
              <a:rPr altLang="en-IN" lang="en-US"/>
              <a:t> </a:t>
            </a:r>
            <a:r>
              <a:rPr altLang="en-IN" lang="en-US"/>
              <a:t> </a:t>
            </a:r>
            <a:endParaRPr lang="en-GB"/>
          </a:p>
        </p:txBody>
      </p:sp>
      <p:sp>
        <p:nvSpPr>
          <p:cNvPr id="1048609" name=""/>
          <p:cNvSpPr txBox="1"/>
          <p:nvPr/>
        </p:nvSpPr>
        <p:spPr>
          <a:xfrm>
            <a:off x="1494889" y="4188806"/>
            <a:ext cx="7020460" cy="2186940"/>
          </a:xfrm>
          <a:prstGeom prst="rect"/>
        </p:spPr>
        <p:txBody>
          <a:bodyPr rtlCol="0" wrap="square">
            <a:spAutoFit/>
          </a:bodyPr>
          <a:p>
            <a:pPr indent="-514350" marL="514350">
              <a:buFont typeface="+mj-lt"/>
              <a:buAutoNum type="alphaLcPeriod" startAt="1"/>
            </a:pPr>
            <a:r>
              <a:rPr altLang="en-IN" sz="2800" lang="en-US">
                <a:solidFill>
                  <a:srgbClr val="000000"/>
                </a:solidFill>
              </a:rPr>
              <a:t>M</a:t>
            </a:r>
            <a:r>
              <a:rPr altLang="en-IN" sz="2800" lang="en-US">
                <a:solidFill>
                  <a:srgbClr val="000000"/>
                </a:solidFill>
              </a:rPr>
              <a:t>o</a:t>
            </a:r>
            <a:r>
              <a:rPr altLang="en-IN" sz="2800" lang="en-US">
                <a:solidFill>
                  <a:srgbClr val="000000"/>
                </a:solidFill>
              </a:rPr>
              <a:t>s</a:t>
            </a:r>
            <a:r>
              <a:rPr altLang="en-IN" sz="2800" lang="en-US">
                <a:solidFill>
                  <a:srgbClr val="000000"/>
                </a:solidFill>
              </a:rPr>
              <a:t>t</a:t>
            </a:r>
            <a:r>
              <a:rPr altLang="en-IN" sz="2800" lang="en-US">
                <a:solidFill>
                  <a:srgbClr val="000000"/>
                </a:solidFill>
              </a:rPr>
              <a:t> </a:t>
            </a:r>
            <a:r>
              <a:rPr altLang="en-IN" sz="2800" lang="en-US">
                <a:solidFill>
                  <a:srgbClr val="000000"/>
                </a:solidFill>
              </a:rPr>
              <a:t>s</a:t>
            </a:r>
            <a:r>
              <a:rPr altLang="en-IN" sz="2800" lang="en-US">
                <a:solidFill>
                  <a:srgbClr val="000000"/>
                </a:solidFill>
              </a:rPr>
              <a:t>o</a:t>
            </a:r>
            <a:r>
              <a:rPr altLang="en-IN" sz="2800" lang="en-US">
                <a:solidFill>
                  <a:srgbClr val="000000"/>
                </a:solidFill>
              </a:rPr>
              <a:t>l</a:t>
            </a:r>
            <a:r>
              <a:rPr altLang="en-IN" sz="2800" lang="en-US">
                <a:solidFill>
                  <a:srgbClr val="000000"/>
                </a:solidFill>
              </a:rPr>
              <a:t>u</a:t>
            </a:r>
            <a:r>
              <a:rPr altLang="en-IN" sz="2800" lang="en-US">
                <a:solidFill>
                  <a:srgbClr val="000000"/>
                </a:solidFill>
              </a:rPr>
              <a:t>b</a:t>
            </a:r>
            <a:r>
              <a:rPr altLang="en-IN" sz="2800" lang="en-US">
                <a:solidFill>
                  <a:srgbClr val="000000"/>
                </a:solidFill>
              </a:rPr>
              <a:t>l</a:t>
            </a:r>
            <a:r>
              <a:rPr altLang="en-IN" sz="2800" lang="en-US">
                <a:solidFill>
                  <a:srgbClr val="000000"/>
                </a:solidFill>
              </a:rPr>
              <a:t>e</a:t>
            </a:r>
            <a:r>
              <a:rPr altLang="en-IN" sz="2800" lang="en-US">
                <a:solidFill>
                  <a:srgbClr val="000000"/>
                </a:solidFill>
              </a:rPr>
              <a:t> </a:t>
            </a:r>
            <a:r>
              <a:rPr altLang="en-IN" sz="2800" lang="en-US">
                <a:solidFill>
                  <a:srgbClr val="000000"/>
                </a:solidFill>
              </a:rPr>
              <a:t>s</a:t>
            </a:r>
            <a:r>
              <a:rPr altLang="en-IN" sz="2800" lang="en-US">
                <a:solidFill>
                  <a:srgbClr val="000000"/>
                </a:solidFill>
              </a:rPr>
              <a:t>a</a:t>
            </a:r>
            <a:r>
              <a:rPr altLang="en-IN" sz="2800" lang="en-US">
                <a:solidFill>
                  <a:srgbClr val="000000"/>
                </a:solidFill>
              </a:rPr>
              <a:t>l</a:t>
            </a:r>
            <a:r>
              <a:rPr altLang="en-IN" sz="2800" lang="en-US">
                <a:solidFill>
                  <a:srgbClr val="000000"/>
                </a:solidFill>
              </a:rPr>
              <a:t>t</a:t>
            </a:r>
            <a:r>
              <a:rPr altLang="en-IN" sz="2800" lang="en-US">
                <a:solidFill>
                  <a:srgbClr val="000000"/>
                </a:solidFill>
              </a:rPr>
              <a:t>s</a:t>
            </a:r>
            <a:endParaRPr sz="2800" lang="en-GB">
              <a:solidFill>
                <a:srgbClr val="000000"/>
              </a:solidFill>
            </a:endParaRPr>
          </a:p>
          <a:p>
            <a:pPr indent="-514350" marL="514350">
              <a:buFont typeface="+mj-lt"/>
              <a:buAutoNum type="alphaLcPeriod" startAt="1"/>
            </a:pPr>
            <a:endParaRPr sz="2800" lang="en-GB">
              <a:solidFill>
                <a:srgbClr val="000000"/>
              </a:solidFill>
            </a:endParaRPr>
          </a:p>
          <a:p>
            <a:pPr indent="-514350" marL="514350">
              <a:buFont typeface="+mj-lt"/>
              <a:buAutoNum type="alphaLcPeriod" startAt="1"/>
            </a:pPr>
            <a:r>
              <a:rPr altLang="en-IN" sz="2800" lang="en-US">
                <a:solidFill>
                  <a:srgbClr val="000000"/>
                </a:solidFill>
              </a:rPr>
              <a:t>S</a:t>
            </a:r>
            <a:r>
              <a:rPr altLang="en-IN" sz="2800" lang="en-US">
                <a:solidFill>
                  <a:srgbClr val="000000"/>
                </a:solidFill>
              </a:rPr>
              <a:t>t</a:t>
            </a:r>
            <a:r>
              <a:rPr altLang="en-IN" sz="2800" lang="en-US">
                <a:solidFill>
                  <a:srgbClr val="000000"/>
                </a:solidFill>
              </a:rPr>
              <a:t>r</a:t>
            </a:r>
            <a:r>
              <a:rPr altLang="en-IN" sz="2800" lang="en-US">
                <a:solidFill>
                  <a:srgbClr val="000000"/>
                </a:solidFill>
              </a:rPr>
              <a:t>o</a:t>
            </a:r>
            <a:r>
              <a:rPr altLang="en-IN" sz="2800" lang="en-US">
                <a:solidFill>
                  <a:srgbClr val="000000"/>
                </a:solidFill>
              </a:rPr>
              <a:t>n</a:t>
            </a:r>
            <a:r>
              <a:rPr altLang="en-IN" sz="2800" lang="en-US">
                <a:solidFill>
                  <a:srgbClr val="000000"/>
                </a:solidFill>
              </a:rPr>
              <a:t>g</a:t>
            </a:r>
            <a:r>
              <a:rPr altLang="en-IN" sz="2800" lang="en-US">
                <a:solidFill>
                  <a:srgbClr val="000000"/>
                </a:solidFill>
              </a:rPr>
              <a:t> </a:t>
            </a:r>
            <a:r>
              <a:rPr altLang="en-IN" sz="2800" lang="en-US">
                <a:solidFill>
                  <a:srgbClr val="000000"/>
                </a:solidFill>
              </a:rPr>
              <a:t>a</a:t>
            </a:r>
            <a:r>
              <a:rPr altLang="en-IN" sz="2800" lang="en-US">
                <a:solidFill>
                  <a:srgbClr val="000000"/>
                </a:solidFill>
              </a:rPr>
              <a:t>c</a:t>
            </a:r>
            <a:r>
              <a:rPr altLang="en-IN" sz="2800" lang="en-US">
                <a:solidFill>
                  <a:srgbClr val="000000"/>
                </a:solidFill>
              </a:rPr>
              <a:t>i</a:t>
            </a:r>
            <a:r>
              <a:rPr altLang="en-IN" sz="2800" lang="en-US">
                <a:solidFill>
                  <a:srgbClr val="000000"/>
                </a:solidFill>
              </a:rPr>
              <a:t>d</a:t>
            </a:r>
            <a:r>
              <a:rPr altLang="en-IN" sz="2800" lang="en-US">
                <a:solidFill>
                  <a:srgbClr val="000000"/>
                </a:solidFill>
              </a:rPr>
              <a:t>s</a:t>
            </a:r>
            <a:r>
              <a:rPr altLang="en-IN" sz="2800" lang="en-US">
                <a:solidFill>
                  <a:srgbClr val="000000"/>
                </a:solidFill>
              </a:rPr>
              <a:t> </a:t>
            </a:r>
            <a:r>
              <a:rPr altLang="en-IN" sz="2800" lang="en-US">
                <a:solidFill>
                  <a:srgbClr val="000000"/>
                </a:solidFill>
              </a:rPr>
              <a:t>(</a:t>
            </a:r>
            <a:r>
              <a:rPr altLang="en-IN" sz="2800" lang="en-US">
                <a:solidFill>
                  <a:srgbClr val="000000"/>
                </a:solidFill>
              </a:rPr>
              <a:t>H</a:t>
            </a:r>
            <a:r>
              <a:rPr altLang="en-IN" sz="2000" lang="en-US">
                <a:solidFill>
                  <a:srgbClr val="000000"/>
                </a:solidFill>
              </a:rPr>
              <a:t>2</a:t>
            </a:r>
            <a:r>
              <a:rPr altLang="en-IN" sz="2800" lang="en-US">
                <a:solidFill>
                  <a:srgbClr val="000000"/>
                </a:solidFill>
              </a:rPr>
              <a:t>S</a:t>
            </a:r>
            <a:r>
              <a:rPr altLang="en-IN" sz="2800" lang="en-US">
                <a:solidFill>
                  <a:srgbClr val="000000"/>
                </a:solidFill>
              </a:rPr>
              <a:t>O</a:t>
            </a:r>
            <a:r>
              <a:rPr altLang="en-IN" sz="2000" lang="en-US">
                <a:solidFill>
                  <a:srgbClr val="000000"/>
                </a:solidFill>
              </a:rPr>
              <a:t>4</a:t>
            </a:r>
            <a:r>
              <a:rPr altLang="en-IN" sz="2800" lang="en-US">
                <a:solidFill>
                  <a:srgbClr val="000000"/>
                </a:solidFill>
              </a:rPr>
              <a:t>,</a:t>
            </a:r>
            <a:r>
              <a:rPr altLang="en-IN" sz="2800" lang="en-US">
                <a:solidFill>
                  <a:srgbClr val="000000"/>
                </a:solidFill>
              </a:rPr>
              <a:t> </a:t>
            </a:r>
            <a:r>
              <a:rPr altLang="en-IN" sz="2800" lang="en-US">
                <a:solidFill>
                  <a:srgbClr val="000000"/>
                </a:solidFill>
              </a:rPr>
              <a:t>H</a:t>
            </a:r>
            <a:r>
              <a:rPr altLang="en-IN" sz="2800" lang="en-US">
                <a:solidFill>
                  <a:srgbClr val="000000"/>
                </a:solidFill>
              </a:rPr>
              <a:t>N</a:t>
            </a:r>
            <a:r>
              <a:rPr altLang="en-IN" sz="2800" lang="en-US">
                <a:solidFill>
                  <a:srgbClr val="000000"/>
                </a:solidFill>
              </a:rPr>
              <a:t>O</a:t>
            </a:r>
            <a:r>
              <a:rPr altLang="en-IN" sz="2000" lang="en-US">
                <a:solidFill>
                  <a:srgbClr val="000000"/>
                </a:solidFill>
              </a:rPr>
              <a:t>3</a:t>
            </a:r>
            <a:r>
              <a:rPr altLang="en-IN" sz="2800" lang="en-US">
                <a:solidFill>
                  <a:srgbClr val="000000"/>
                </a:solidFill>
              </a:rPr>
              <a:t>,</a:t>
            </a:r>
            <a:r>
              <a:rPr altLang="en-IN" sz="2800" lang="en-US">
                <a:solidFill>
                  <a:srgbClr val="000000"/>
                </a:solidFill>
              </a:rPr>
              <a:t> </a:t>
            </a:r>
            <a:r>
              <a:rPr altLang="en-IN" sz="2800" lang="en-US">
                <a:solidFill>
                  <a:srgbClr val="000000"/>
                </a:solidFill>
              </a:rPr>
              <a:t>H</a:t>
            </a:r>
            <a:r>
              <a:rPr altLang="en-IN" sz="2800" lang="en-US">
                <a:solidFill>
                  <a:srgbClr val="000000"/>
                </a:solidFill>
              </a:rPr>
              <a:t>C</a:t>
            </a:r>
            <a:r>
              <a:rPr altLang="en-IN" sz="2800" lang="en-US">
                <a:solidFill>
                  <a:srgbClr val="000000"/>
                </a:solidFill>
              </a:rPr>
              <a:t>l</a:t>
            </a:r>
            <a:r>
              <a:rPr altLang="en-IN" sz="2800" lang="en-US">
                <a:solidFill>
                  <a:srgbClr val="000000"/>
                </a:solidFill>
              </a:rPr>
              <a:t> </a:t>
            </a:r>
            <a:r>
              <a:rPr altLang="en-IN" sz="2800" lang="en-US">
                <a:solidFill>
                  <a:srgbClr val="000000"/>
                </a:solidFill>
              </a:rPr>
              <a:t>e</a:t>
            </a:r>
            <a:r>
              <a:rPr altLang="en-IN" sz="2800" lang="en-US">
                <a:solidFill>
                  <a:srgbClr val="000000"/>
                </a:solidFill>
              </a:rPr>
              <a:t>t</a:t>
            </a:r>
            <a:r>
              <a:rPr altLang="en-IN" sz="2800" lang="en-US">
                <a:solidFill>
                  <a:srgbClr val="000000"/>
                </a:solidFill>
              </a:rPr>
              <a:t>c</a:t>
            </a:r>
            <a:r>
              <a:rPr altLang="en-IN" sz="2800" lang="en-US">
                <a:solidFill>
                  <a:srgbClr val="000000"/>
                </a:solidFill>
              </a:rPr>
              <a:t>.</a:t>
            </a:r>
            <a:r>
              <a:rPr altLang="en-IN" sz="2800" lang="en-US">
                <a:solidFill>
                  <a:srgbClr val="000000"/>
                </a:solidFill>
              </a:rPr>
              <a:t>)</a:t>
            </a:r>
            <a:endParaRPr sz="2800" lang="en-GB">
              <a:solidFill>
                <a:srgbClr val="000000"/>
              </a:solidFill>
            </a:endParaRPr>
          </a:p>
          <a:p>
            <a:pPr indent="-514350" marL="514350">
              <a:buFont typeface="+mj-lt"/>
              <a:buAutoNum type="alphaLcPeriod" startAt="1"/>
            </a:pPr>
            <a:endParaRPr sz="2800" lang="en-GB">
              <a:solidFill>
                <a:srgbClr val="000000"/>
              </a:solidFill>
            </a:endParaRPr>
          </a:p>
          <a:p>
            <a:pPr indent="-514350" marL="514350">
              <a:buFont typeface="+mj-lt"/>
              <a:buAutoNum type="alphaLcPeriod" startAt="1"/>
            </a:pPr>
            <a:r>
              <a:rPr altLang="en-IN" sz="2800" lang="en-US">
                <a:solidFill>
                  <a:srgbClr val="000000"/>
                </a:solidFill>
              </a:rPr>
              <a:t>S</a:t>
            </a:r>
            <a:r>
              <a:rPr altLang="en-IN" sz="2800" lang="en-US">
                <a:solidFill>
                  <a:srgbClr val="000000"/>
                </a:solidFill>
              </a:rPr>
              <a:t>t</a:t>
            </a:r>
            <a:r>
              <a:rPr altLang="en-IN" sz="2800" lang="en-US">
                <a:solidFill>
                  <a:srgbClr val="000000"/>
                </a:solidFill>
              </a:rPr>
              <a:t>r</a:t>
            </a:r>
            <a:r>
              <a:rPr altLang="en-IN" sz="2800" lang="en-US">
                <a:solidFill>
                  <a:srgbClr val="000000"/>
                </a:solidFill>
              </a:rPr>
              <a:t>o</a:t>
            </a:r>
            <a:r>
              <a:rPr altLang="en-IN" sz="2800" lang="en-US">
                <a:solidFill>
                  <a:srgbClr val="000000"/>
                </a:solidFill>
              </a:rPr>
              <a:t>n</a:t>
            </a:r>
            <a:r>
              <a:rPr altLang="en-IN" sz="2800" lang="en-US">
                <a:solidFill>
                  <a:srgbClr val="000000"/>
                </a:solidFill>
              </a:rPr>
              <a:t>g</a:t>
            </a:r>
            <a:r>
              <a:rPr altLang="en-IN" sz="2800" lang="en-US">
                <a:solidFill>
                  <a:srgbClr val="000000"/>
                </a:solidFill>
              </a:rPr>
              <a:t> </a:t>
            </a:r>
            <a:r>
              <a:rPr altLang="en-IN" sz="2800" lang="en-US">
                <a:solidFill>
                  <a:srgbClr val="000000"/>
                </a:solidFill>
              </a:rPr>
              <a:t>b</a:t>
            </a:r>
            <a:r>
              <a:rPr altLang="en-IN" sz="2800" lang="en-US">
                <a:solidFill>
                  <a:srgbClr val="000000"/>
                </a:solidFill>
              </a:rPr>
              <a:t>a</a:t>
            </a:r>
            <a:r>
              <a:rPr altLang="en-IN" sz="2800" lang="en-US">
                <a:solidFill>
                  <a:srgbClr val="000000"/>
                </a:solidFill>
              </a:rPr>
              <a:t>s</a:t>
            </a:r>
            <a:r>
              <a:rPr altLang="en-IN" sz="2800" lang="en-US">
                <a:solidFill>
                  <a:srgbClr val="000000"/>
                </a:solidFill>
              </a:rPr>
              <a:t>e</a:t>
            </a:r>
            <a:r>
              <a:rPr altLang="en-IN" sz="2800" lang="en-US">
                <a:solidFill>
                  <a:srgbClr val="000000"/>
                </a:solidFill>
              </a:rPr>
              <a:t>s</a:t>
            </a:r>
            <a:r>
              <a:rPr altLang="en-IN" sz="2800" lang="en-US">
                <a:solidFill>
                  <a:srgbClr val="000000"/>
                </a:solidFill>
              </a:rPr>
              <a:t> </a:t>
            </a:r>
            <a:r>
              <a:rPr altLang="en-IN" sz="2800" lang="en-US">
                <a:solidFill>
                  <a:srgbClr val="000000"/>
                </a:solidFill>
              </a:rPr>
              <a:t>(</a:t>
            </a:r>
            <a:r>
              <a:rPr altLang="en-IN" sz="2800" lang="en-US">
                <a:solidFill>
                  <a:srgbClr val="000000"/>
                </a:solidFill>
              </a:rPr>
              <a:t>N</a:t>
            </a:r>
            <a:r>
              <a:rPr altLang="en-IN" sz="2800" lang="en-US">
                <a:solidFill>
                  <a:srgbClr val="000000"/>
                </a:solidFill>
              </a:rPr>
              <a:t>a</a:t>
            </a:r>
            <a:r>
              <a:rPr altLang="en-IN" sz="2800" lang="en-US">
                <a:solidFill>
                  <a:srgbClr val="000000"/>
                </a:solidFill>
              </a:rPr>
              <a:t>O</a:t>
            </a:r>
            <a:r>
              <a:rPr altLang="en-IN" sz="2800" lang="en-US">
                <a:solidFill>
                  <a:srgbClr val="000000"/>
                </a:solidFill>
              </a:rPr>
              <a:t>H</a:t>
            </a:r>
            <a:r>
              <a:rPr altLang="en-IN" sz="2800" lang="en-US">
                <a:solidFill>
                  <a:srgbClr val="000000"/>
                </a:solidFill>
              </a:rPr>
              <a:t>,</a:t>
            </a:r>
            <a:r>
              <a:rPr altLang="en-IN" sz="2800" lang="en-US">
                <a:solidFill>
                  <a:srgbClr val="000000"/>
                </a:solidFill>
              </a:rPr>
              <a:t> </a:t>
            </a:r>
            <a:r>
              <a:rPr altLang="en-IN" sz="2800" lang="en-US">
                <a:solidFill>
                  <a:srgbClr val="000000"/>
                </a:solidFill>
              </a:rPr>
              <a:t>K</a:t>
            </a:r>
            <a:r>
              <a:rPr altLang="en-IN" sz="2800" lang="en-US">
                <a:solidFill>
                  <a:srgbClr val="000000"/>
                </a:solidFill>
              </a:rPr>
              <a:t>O</a:t>
            </a:r>
            <a:r>
              <a:rPr altLang="en-IN" sz="2800" lang="en-US">
                <a:solidFill>
                  <a:srgbClr val="000000"/>
                </a:solidFill>
              </a:rPr>
              <a:t>H</a:t>
            </a:r>
            <a:r>
              <a:rPr altLang="en-IN" sz="2800" lang="en-US">
                <a:solidFill>
                  <a:srgbClr val="000000"/>
                </a:solidFill>
              </a:rPr>
              <a:t> </a:t>
            </a:r>
            <a:r>
              <a:rPr altLang="en-IN" sz="2800" lang="en-US">
                <a:solidFill>
                  <a:srgbClr val="000000"/>
                </a:solidFill>
              </a:rPr>
              <a:t>e</a:t>
            </a:r>
            <a:r>
              <a:rPr altLang="en-IN" sz="2800" lang="en-US">
                <a:solidFill>
                  <a:srgbClr val="000000"/>
                </a:solidFill>
              </a:rPr>
              <a:t>t</a:t>
            </a:r>
            <a:r>
              <a:rPr altLang="en-IN" sz="2800" lang="en-US">
                <a:solidFill>
                  <a:srgbClr val="000000"/>
                </a:solidFill>
              </a:rPr>
              <a:t>c</a:t>
            </a:r>
            <a:r>
              <a:rPr altLang="en-IN" sz="2800" lang="en-US">
                <a:solidFill>
                  <a:srgbClr val="000000"/>
                </a:solidFill>
              </a:rPr>
              <a:t>.</a:t>
            </a:r>
            <a:r>
              <a:rPr altLang="en-IN" sz="2800" lang="en-US">
                <a:solidFill>
                  <a:srgbClr val="000000"/>
                </a:solidFill>
              </a:rPr>
              <a:t>)</a:t>
            </a:r>
            <a:endParaRPr sz="2800"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7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3" name="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en-IN" b="1" lang="en-US">
                <a:solidFill>
                  <a:srgbClr val="C00000"/>
                </a:solidFill>
              </a:rPr>
              <a:t>D</a:t>
            </a:r>
            <a:r>
              <a:rPr altLang="en-IN" b="1" lang="en-US">
                <a:solidFill>
                  <a:srgbClr val="C00000"/>
                </a:solidFill>
              </a:rPr>
              <a:t>e</a:t>
            </a:r>
            <a:r>
              <a:rPr altLang="en-IN" b="1" lang="en-US">
                <a:solidFill>
                  <a:srgbClr val="C00000"/>
                </a:solidFill>
              </a:rPr>
              <a:t>f</a:t>
            </a:r>
            <a:r>
              <a:rPr altLang="en-IN" b="1" lang="en-US">
                <a:solidFill>
                  <a:srgbClr val="C00000"/>
                </a:solidFill>
              </a:rPr>
              <a:t>i</a:t>
            </a:r>
            <a:r>
              <a:rPr altLang="en-IN" b="1" lang="en-US">
                <a:solidFill>
                  <a:srgbClr val="C00000"/>
                </a:solidFill>
              </a:rPr>
              <a:t>n</a:t>
            </a:r>
            <a:r>
              <a:rPr altLang="en-IN" b="1" lang="en-US">
                <a:solidFill>
                  <a:srgbClr val="C00000"/>
                </a:solidFill>
              </a:rPr>
              <a:t>i</a:t>
            </a:r>
            <a:r>
              <a:rPr altLang="en-IN" b="1" lang="en-US">
                <a:solidFill>
                  <a:srgbClr val="C00000"/>
                </a:solidFill>
              </a:rPr>
              <a:t>t</a:t>
            </a:r>
            <a:r>
              <a:rPr altLang="en-IN" b="1" lang="en-US">
                <a:solidFill>
                  <a:srgbClr val="C00000"/>
                </a:solidFill>
              </a:rPr>
              <a:t>i</a:t>
            </a:r>
            <a:r>
              <a:rPr altLang="en-IN" b="1" lang="en-US">
                <a:solidFill>
                  <a:srgbClr val="C00000"/>
                </a:solidFill>
              </a:rPr>
              <a:t>o</a:t>
            </a:r>
            <a:r>
              <a:rPr altLang="en-IN" b="1" lang="en-US">
                <a:solidFill>
                  <a:srgbClr val="C00000"/>
                </a:solidFill>
              </a:rPr>
              <a:t>n</a:t>
            </a:r>
            <a:r>
              <a:rPr altLang="en-IN" b="1" lang="en-US">
                <a:solidFill>
                  <a:srgbClr val="C00000"/>
                </a:solidFill>
              </a:rPr>
              <a:t> </a:t>
            </a:r>
            <a:r>
              <a:rPr altLang="en-IN" b="1" lang="en-US">
                <a:solidFill>
                  <a:srgbClr val="C00000"/>
                </a:solidFill>
              </a:rPr>
              <a:t>o</a:t>
            </a:r>
            <a:r>
              <a:rPr altLang="en-IN" b="1" lang="en-US">
                <a:solidFill>
                  <a:srgbClr val="C00000"/>
                </a:solidFill>
              </a:rPr>
              <a:t>f</a:t>
            </a:r>
            <a:r>
              <a:rPr altLang="en-IN" b="1" lang="en-US">
                <a:solidFill>
                  <a:srgbClr val="C00000"/>
                </a:solidFill>
              </a:rPr>
              <a:t> </a:t>
            </a:r>
            <a:r>
              <a:rPr altLang="en-IN" b="1" lang="en-US">
                <a:solidFill>
                  <a:srgbClr val="C00000"/>
                </a:solidFill>
              </a:rPr>
              <a:t>p</a:t>
            </a:r>
            <a:r>
              <a:rPr altLang="en-IN" b="1" lang="en-US">
                <a:solidFill>
                  <a:srgbClr val="C00000"/>
                </a:solidFill>
              </a:rPr>
              <a:t>H</a:t>
            </a:r>
            <a:endParaRPr b="1" lang="en-GB">
              <a:solidFill>
                <a:srgbClr val="C00000"/>
              </a:solidFill>
            </a:endParaRPr>
          </a:p>
        </p:txBody>
      </p:sp>
      <p:sp>
        <p:nvSpPr>
          <p:cNvPr id="1048704" name="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altLang="en-IN" lang="en-US"/>
              <a:t>I</a:t>
            </a:r>
            <a:r>
              <a:rPr altLang="en-IN" lang="en-US"/>
              <a:t>t</a:t>
            </a:r>
            <a:r>
              <a:rPr altLang="en-IN" lang="en-US"/>
              <a:t> </a:t>
            </a:r>
            <a:r>
              <a:rPr altLang="en-IN" lang="en-US"/>
              <a:t>i</a:t>
            </a:r>
            <a:r>
              <a:rPr altLang="en-IN" lang="en-US"/>
              <a:t>s</a:t>
            </a:r>
            <a:r>
              <a:rPr altLang="en-IN" lang="en-US"/>
              <a:t> </a:t>
            </a:r>
            <a:r>
              <a:rPr altLang="en-IN" lang="en-US"/>
              <a:t>d</a:t>
            </a:r>
            <a:r>
              <a:rPr altLang="en-IN" lang="en-US"/>
              <a:t>e</a:t>
            </a:r>
            <a:r>
              <a:rPr altLang="en-IN" lang="en-US"/>
              <a:t>f</a:t>
            </a:r>
            <a:r>
              <a:rPr altLang="en-IN" lang="en-US"/>
              <a:t>i</a:t>
            </a:r>
            <a:r>
              <a:rPr altLang="en-IN" lang="en-US"/>
              <a:t>n</a:t>
            </a:r>
            <a:r>
              <a:rPr altLang="en-IN" lang="en-US"/>
              <a:t>e</a:t>
            </a:r>
            <a:r>
              <a:rPr altLang="en-IN" lang="en-US"/>
              <a:t>d</a:t>
            </a:r>
            <a:r>
              <a:rPr altLang="en-IN" lang="en-US"/>
              <a:t> </a:t>
            </a:r>
            <a:r>
              <a:rPr altLang="en-IN" lang="en-US"/>
              <a:t>t</a:t>
            </a:r>
            <a:r>
              <a:rPr altLang="en-IN" lang="en-US"/>
              <a:t>h</a:t>
            </a:r>
            <a:r>
              <a:rPr altLang="en-IN" lang="en-US"/>
              <a:t>e</a:t>
            </a:r>
            <a:r>
              <a:rPr altLang="en-IN" lang="en-US"/>
              <a:t> </a:t>
            </a:r>
            <a:r>
              <a:rPr altLang="en-IN" lang="en-US"/>
              <a:t>n</a:t>
            </a:r>
            <a:r>
              <a:rPr altLang="en-IN" lang="en-US"/>
              <a:t>e</a:t>
            </a:r>
            <a:r>
              <a:rPr altLang="en-IN" lang="en-US"/>
              <a:t>g</a:t>
            </a:r>
            <a:r>
              <a:rPr altLang="en-IN" lang="en-US"/>
              <a:t>a</a:t>
            </a:r>
            <a:r>
              <a:rPr altLang="en-IN" lang="en-US"/>
              <a:t>t</a:t>
            </a:r>
            <a:r>
              <a:rPr altLang="en-IN" lang="en-US"/>
              <a:t>i</a:t>
            </a:r>
            <a:r>
              <a:rPr altLang="en-IN" lang="en-US"/>
              <a:t>v</a:t>
            </a:r>
            <a:r>
              <a:rPr altLang="en-IN" lang="en-US"/>
              <a:t>e</a:t>
            </a:r>
            <a:r>
              <a:rPr altLang="en-IN" lang="en-US"/>
              <a:t> </a:t>
            </a:r>
            <a:r>
              <a:rPr altLang="en-IN" lang="en-US"/>
              <a:t>l</a:t>
            </a:r>
            <a:r>
              <a:rPr altLang="en-IN" lang="en-US"/>
              <a:t>o</a:t>
            </a:r>
            <a:r>
              <a:rPr altLang="en-IN" lang="en-US"/>
              <a:t>g</a:t>
            </a:r>
            <a:r>
              <a:rPr altLang="en-IN" lang="en-US"/>
              <a:t>a</a:t>
            </a:r>
            <a:r>
              <a:rPr altLang="en-IN" lang="en-US"/>
              <a:t>r</a:t>
            </a:r>
            <a:r>
              <a:rPr altLang="en-IN" lang="en-US"/>
              <a:t>i</a:t>
            </a:r>
            <a:r>
              <a:rPr altLang="en-IN" lang="en-US"/>
              <a:t>t</a:t>
            </a:r>
            <a:r>
              <a:rPr altLang="en-IN" lang="en-US"/>
              <a:t>h</a:t>
            </a:r>
            <a:r>
              <a:rPr altLang="en-IN" lang="en-US"/>
              <a:t>m</a:t>
            </a:r>
            <a:r>
              <a:rPr altLang="en-IN" lang="en-US"/>
              <a:t> </a:t>
            </a:r>
            <a:r>
              <a:rPr altLang="en-IN" lang="en-US"/>
              <a:t>t</a:t>
            </a:r>
            <a:r>
              <a:rPr altLang="en-IN" lang="en-US"/>
              <a:t>o</a:t>
            </a:r>
            <a:r>
              <a:rPr altLang="en-IN" lang="en-US"/>
              <a:t> </a:t>
            </a:r>
            <a:r>
              <a:rPr altLang="en-IN" lang="en-US"/>
              <a:t>t</a:t>
            </a:r>
            <a:r>
              <a:rPr altLang="en-IN" lang="en-US"/>
              <a:t>h</a:t>
            </a:r>
            <a:r>
              <a:rPr altLang="en-IN" lang="en-US"/>
              <a:t>e</a:t>
            </a:r>
            <a:r>
              <a:rPr altLang="en-IN" lang="en-US"/>
              <a:t> </a:t>
            </a:r>
            <a:r>
              <a:rPr altLang="en-IN" lang="en-US"/>
              <a:t>b</a:t>
            </a:r>
            <a:r>
              <a:rPr altLang="en-IN" lang="en-US"/>
              <a:t>a</a:t>
            </a:r>
            <a:r>
              <a:rPr altLang="en-IN" lang="en-US"/>
              <a:t>s</a:t>
            </a:r>
            <a:r>
              <a:rPr altLang="en-IN" lang="en-US"/>
              <a:t>e</a:t>
            </a:r>
            <a:r>
              <a:rPr altLang="en-IN" lang="en-US"/>
              <a:t> </a:t>
            </a:r>
            <a:r>
              <a:rPr altLang="en-IN" lang="en-US"/>
              <a:t>1</a:t>
            </a:r>
            <a:r>
              <a:rPr altLang="en-IN" lang="en-US"/>
              <a:t>0</a:t>
            </a:r>
            <a:r>
              <a:rPr altLang="en-IN" lang="en-US"/>
              <a:t> </a:t>
            </a:r>
            <a:r>
              <a:rPr altLang="en-IN" lang="en-US"/>
              <a:t>o</a:t>
            </a:r>
            <a:r>
              <a:rPr altLang="en-IN" lang="en-US"/>
              <a:t>f</a:t>
            </a:r>
            <a:r>
              <a:rPr altLang="en-IN" lang="en-US"/>
              <a:t> </a:t>
            </a:r>
            <a:r>
              <a:rPr altLang="en-IN" lang="en-US"/>
              <a:t>t</a:t>
            </a:r>
            <a:r>
              <a:rPr altLang="en-IN" lang="en-US"/>
              <a:t>h</a:t>
            </a:r>
            <a:r>
              <a:rPr altLang="en-IN" lang="en-US"/>
              <a:t>e</a:t>
            </a:r>
            <a:r>
              <a:rPr altLang="en-IN" lang="en-US"/>
              <a:t> </a:t>
            </a:r>
            <a:r>
              <a:rPr altLang="en-IN" lang="en-US"/>
              <a:t>m</a:t>
            </a:r>
            <a:r>
              <a:rPr altLang="en-IN" lang="en-US"/>
              <a:t>o</a:t>
            </a:r>
            <a:r>
              <a:rPr altLang="en-IN" lang="en-US"/>
              <a:t>l</a:t>
            </a:r>
            <a:r>
              <a:rPr altLang="en-IN" lang="en-US"/>
              <a:t>a</a:t>
            </a:r>
            <a:r>
              <a:rPr altLang="en-IN" lang="en-US"/>
              <a:t>r</a:t>
            </a:r>
            <a:r>
              <a:rPr altLang="en-IN" lang="en-US"/>
              <a:t> </a:t>
            </a:r>
            <a:r>
              <a:rPr altLang="en-IN" lang="en-US"/>
              <a:t>c</a:t>
            </a:r>
            <a:r>
              <a:rPr altLang="en-IN" lang="en-US"/>
              <a:t>o</a:t>
            </a:r>
            <a:r>
              <a:rPr altLang="en-IN" lang="en-US"/>
              <a:t>n</a:t>
            </a:r>
            <a:r>
              <a:rPr altLang="en-IN" lang="en-US"/>
              <a:t>c</a:t>
            </a:r>
            <a:r>
              <a:rPr altLang="en-IN" lang="en-US"/>
              <a:t>e</a:t>
            </a:r>
            <a:r>
              <a:rPr altLang="en-IN" lang="en-US"/>
              <a:t>n</a:t>
            </a:r>
            <a:r>
              <a:rPr altLang="en-IN" lang="en-US"/>
              <a:t>t</a:t>
            </a:r>
            <a:r>
              <a:rPr altLang="en-IN" lang="en-US"/>
              <a:t>r</a:t>
            </a:r>
            <a:r>
              <a:rPr altLang="en-IN" lang="en-US"/>
              <a:t>a</a:t>
            </a:r>
            <a:r>
              <a:rPr altLang="en-IN" lang="en-US"/>
              <a:t>t</a:t>
            </a:r>
            <a:r>
              <a:rPr altLang="en-IN" lang="en-US"/>
              <a:t>i</a:t>
            </a:r>
            <a:r>
              <a:rPr altLang="en-IN" lang="en-US"/>
              <a:t>o</a:t>
            </a:r>
            <a:r>
              <a:rPr altLang="en-IN" lang="en-US"/>
              <a:t>n</a:t>
            </a:r>
            <a:r>
              <a:rPr altLang="en-IN" lang="en-US"/>
              <a:t> </a:t>
            </a:r>
            <a:r>
              <a:rPr altLang="en-IN" lang="en-US"/>
              <a:t>o</a:t>
            </a:r>
            <a:r>
              <a:rPr altLang="en-IN" lang="en-US"/>
              <a:t>f</a:t>
            </a:r>
            <a:r>
              <a:rPr altLang="en-IN" lang="en-US"/>
              <a:t> </a:t>
            </a:r>
            <a:r>
              <a:rPr altLang="en-IN" lang="en-US"/>
              <a:t>h</a:t>
            </a:r>
            <a:r>
              <a:rPr altLang="en-IN" lang="en-US"/>
              <a:t>y</a:t>
            </a:r>
            <a:r>
              <a:rPr altLang="en-IN" lang="en-US"/>
              <a:t>d</a:t>
            </a:r>
            <a:r>
              <a:rPr altLang="en-IN" lang="en-US"/>
              <a:t>r</a:t>
            </a:r>
            <a:r>
              <a:rPr altLang="en-IN" lang="en-US"/>
              <a:t>o</a:t>
            </a:r>
            <a:r>
              <a:rPr altLang="en-IN" lang="en-US"/>
              <a:t>g</a:t>
            </a:r>
            <a:r>
              <a:rPr altLang="en-IN" lang="en-US"/>
              <a:t>e</a:t>
            </a:r>
            <a:r>
              <a:rPr altLang="en-IN" lang="en-US"/>
              <a:t>n</a:t>
            </a:r>
            <a:r>
              <a:rPr altLang="en-IN" lang="en-US"/>
              <a:t> </a:t>
            </a:r>
            <a:r>
              <a:rPr altLang="en-IN" lang="en-US"/>
              <a:t>i</a:t>
            </a:r>
            <a:r>
              <a:rPr altLang="en-IN" lang="en-US"/>
              <a:t>o</a:t>
            </a:r>
            <a:r>
              <a:rPr altLang="en-IN" lang="en-US"/>
              <a:t>n</a:t>
            </a:r>
            <a:r>
              <a:rPr altLang="en-IN" lang="en-US"/>
              <a:t>s</a:t>
            </a:r>
            <a:r>
              <a:rPr altLang="en-IN" lang="en-US"/>
              <a:t> </a:t>
            </a:r>
            <a:r>
              <a:rPr altLang="en-IN" lang="en-US"/>
              <a:t>p</a:t>
            </a:r>
            <a:r>
              <a:rPr altLang="en-IN" lang="en-US"/>
              <a:t>r</a:t>
            </a:r>
            <a:r>
              <a:rPr altLang="en-IN" lang="en-US"/>
              <a:t>e</a:t>
            </a:r>
            <a:r>
              <a:rPr altLang="en-IN" lang="en-US"/>
              <a:t>s</a:t>
            </a:r>
            <a:r>
              <a:rPr altLang="en-IN" lang="en-US"/>
              <a:t>e</a:t>
            </a:r>
            <a:r>
              <a:rPr altLang="en-IN" lang="en-US"/>
              <a:t>n</a:t>
            </a:r>
            <a:r>
              <a:rPr altLang="en-IN" lang="en-US"/>
              <a:t>t</a:t>
            </a:r>
            <a:r>
              <a:rPr altLang="en-IN" lang="en-US"/>
              <a:t> </a:t>
            </a:r>
            <a:r>
              <a:rPr altLang="en-IN" lang="en-US"/>
              <a:t>i</a:t>
            </a:r>
            <a:r>
              <a:rPr altLang="en-IN" lang="en-US"/>
              <a:t>n</a:t>
            </a:r>
            <a:r>
              <a:rPr altLang="en-IN" lang="en-US"/>
              <a:t> </a:t>
            </a:r>
            <a:r>
              <a:rPr altLang="en-IN" lang="en-US"/>
              <a:t>s</a:t>
            </a:r>
            <a:r>
              <a:rPr altLang="en-IN" lang="en-US"/>
              <a:t>o</a:t>
            </a:r>
            <a:r>
              <a:rPr altLang="en-IN" lang="en-US"/>
              <a:t>l</a:t>
            </a:r>
            <a:r>
              <a:rPr altLang="en-IN" lang="en-US"/>
              <a:t>u</a:t>
            </a:r>
            <a:r>
              <a:rPr altLang="en-IN" lang="en-US"/>
              <a:t>t</a:t>
            </a:r>
            <a:r>
              <a:rPr altLang="en-IN" lang="en-US"/>
              <a:t>i</a:t>
            </a:r>
            <a:r>
              <a:rPr altLang="en-IN" lang="en-US"/>
              <a:t>o</a:t>
            </a:r>
            <a:r>
              <a:rPr altLang="en-IN" lang="en-US"/>
              <a:t>n</a:t>
            </a:r>
            <a:r>
              <a:rPr altLang="en-IN" lang="en-US"/>
              <a:t>.</a:t>
            </a:r>
            <a:endParaRPr lang="en-GB"/>
          </a:p>
          <a:p>
            <a:endParaRPr lang="en-GB"/>
          </a:p>
          <a:p>
            <a:endParaRPr lang="en-GB"/>
          </a:p>
          <a:p>
            <a:endParaRPr lang="en-GB"/>
          </a:p>
          <a:p>
            <a:r>
              <a:rPr altLang="en-IN" lang="en-US"/>
              <a:t>∴</a:t>
            </a:r>
            <a:r>
              <a:rPr altLang="en-IN" lang="en-US"/>
              <a:t> </a:t>
            </a:r>
            <a:r>
              <a:rPr altLang="en-IN" lang="en-US"/>
              <a:t>p</a:t>
            </a:r>
            <a:r>
              <a:rPr altLang="en-IN" lang="en-US"/>
              <a:t>H</a:t>
            </a:r>
            <a:r>
              <a:rPr altLang="en-IN" lang="en-US"/>
              <a:t> </a:t>
            </a:r>
            <a:r>
              <a:rPr altLang="en-IN" lang="en-US"/>
              <a:t>i</a:t>
            </a:r>
            <a:r>
              <a:rPr altLang="en-IN" lang="en-US"/>
              <a:t>s</a:t>
            </a:r>
            <a:r>
              <a:rPr altLang="en-IN" lang="en-US"/>
              <a:t> </a:t>
            </a:r>
            <a:r>
              <a:rPr altLang="en-IN" lang="en-US"/>
              <a:t>used</a:t>
            </a:r>
            <a:r>
              <a:rPr altLang="en-IN" lang="en-US"/>
              <a:t> </a:t>
            </a:r>
            <a:r>
              <a:rPr altLang="en-IN" lang="en-US"/>
              <a:t>t</a:t>
            </a:r>
            <a:r>
              <a:rPr altLang="en-IN" lang="en-US"/>
              <a:t>o</a:t>
            </a:r>
            <a:r>
              <a:rPr altLang="en-IN" lang="en-US"/>
              <a:t> </a:t>
            </a:r>
            <a:r>
              <a:rPr altLang="en-IN" lang="en-US"/>
              <a:t>indicate</a:t>
            </a:r>
            <a:r>
              <a:rPr altLang="en-IN" lang="en-US"/>
              <a:t> </a:t>
            </a:r>
            <a:r>
              <a:rPr altLang="en-IN" lang="en-US"/>
              <a:t>t</a:t>
            </a:r>
            <a:r>
              <a:rPr altLang="en-IN" lang="en-US"/>
              <a:t>h</a:t>
            </a:r>
            <a:r>
              <a:rPr altLang="en-IN" lang="en-US"/>
              <a:t>e</a:t>
            </a:r>
            <a:r>
              <a:rPr altLang="en-IN" lang="en-US"/>
              <a:t> </a:t>
            </a:r>
            <a:r>
              <a:rPr altLang="en-IN" lang="en-US"/>
              <a:t>h</a:t>
            </a:r>
            <a:r>
              <a:rPr altLang="en-IN" lang="en-US"/>
              <a:t>y</a:t>
            </a:r>
            <a:r>
              <a:rPr altLang="en-IN" lang="en-US"/>
              <a:t>d</a:t>
            </a:r>
            <a:r>
              <a:rPr altLang="en-IN" lang="en-US"/>
              <a:t>r</a:t>
            </a:r>
            <a:r>
              <a:rPr altLang="en-IN" lang="en-US"/>
              <a:t>o</a:t>
            </a:r>
            <a:r>
              <a:rPr altLang="en-IN" lang="en-US"/>
              <a:t>g</a:t>
            </a:r>
            <a:r>
              <a:rPr altLang="en-IN" lang="en-US"/>
              <a:t>e</a:t>
            </a:r>
            <a:r>
              <a:rPr altLang="en-IN" lang="en-US"/>
              <a:t>n</a:t>
            </a:r>
            <a:r>
              <a:rPr altLang="en-IN" lang="en-US"/>
              <a:t> </a:t>
            </a:r>
            <a:r>
              <a:rPr altLang="en-IN" lang="en-US"/>
              <a:t>ion</a:t>
            </a:r>
            <a:r>
              <a:rPr altLang="en-IN" lang="en-US"/>
              <a:t> </a:t>
            </a:r>
            <a:r>
              <a:rPr altLang="en-IN" lang="en-US"/>
              <a:t>c</a:t>
            </a:r>
            <a:r>
              <a:rPr altLang="en-IN" lang="en-US"/>
              <a:t>o</a:t>
            </a:r>
            <a:r>
              <a:rPr altLang="en-IN" lang="en-US"/>
              <a:t>n</a:t>
            </a:r>
            <a:r>
              <a:rPr altLang="en-IN" lang="en-US"/>
              <a:t>c</a:t>
            </a:r>
            <a:r>
              <a:rPr altLang="en-IN" lang="en-US"/>
              <a:t>e</a:t>
            </a:r>
            <a:r>
              <a:rPr altLang="en-IN" lang="en-US"/>
              <a:t>n</a:t>
            </a:r>
            <a:r>
              <a:rPr altLang="en-IN" lang="en-US"/>
              <a:t>t</a:t>
            </a:r>
            <a:r>
              <a:rPr altLang="en-IN" lang="en-US"/>
              <a:t>r</a:t>
            </a:r>
            <a:r>
              <a:rPr altLang="en-IN" lang="en-US"/>
              <a:t>a</a:t>
            </a:r>
            <a:r>
              <a:rPr altLang="en-IN" lang="en-US"/>
              <a:t>t</a:t>
            </a:r>
            <a:r>
              <a:rPr altLang="en-IN" lang="en-US"/>
              <a:t>i</a:t>
            </a:r>
            <a:r>
              <a:rPr altLang="en-IN" lang="en-US"/>
              <a:t>o</a:t>
            </a:r>
            <a:r>
              <a:rPr altLang="en-IN" lang="en-US"/>
              <a:t>n</a:t>
            </a:r>
            <a:r>
              <a:rPr altLang="en-IN" lang="en-US"/>
              <a:t>.</a:t>
            </a:r>
            <a:r>
              <a:rPr altLang="en-IN" lang="en-US"/>
              <a:t> </a:t>
            </a:r>
            <a:r>
              <a:rPr altLang="en-IN" lang="en-US"/>
              <a:t> </a:t>
            </a:r>
            <a:endParaRPr lang="en-GB"/>
          </a:p>
        </p:txBody>
      </p:sp>
      <p:sp>
        <p:nvSpPr>
          <p:cNvPr id="1048705" name=""/>
          <p:cNvSpPr/>
          <p:nvPr/>
        </p:nvSpPr>
        <p:spPr>
          <a:xfrm>
            <a:off x="3063204" y="3153587"/>
            <a:ext cx="3622582" cy="982389"/>
          </a:xfrm>
          <a:prstGeom prst="roundRect"/>
          <a:solidFill>
            <a:srgbClr val="FFFFFF"/>
          </a:solidFill>
          <a:ln w="25400">
            <a:solidFill>
              <a:srgbClr val="666666"/>
            </a:solidFill>
          </a:ln>
        </p:spPr>
        <p:txBody>
          <a:bodyPr anchor="ctr"/>
          <a:p>
            <a:pPr algn="ctr"/>
            <a:r>
              <a:rPr altLang="en-IN" sz="3100" lang="en-US">
                <a:solidFill>
                  <a:srgbClr val="0000FF"/>
                </a:solidFill>
              </a:rPr>
              <a:t>p</a:t>
            </a:r>
            <a:r>
              <a:rPr altLang="en-IN" sz="3100" lang="en-US">
                <a:solidFill>
                  <a:srgbClr val="0000FF"/>
                </a:solidFill>
              </a:rPr>
              <a:t>H</a:t>
            </a:r>
            <a:r>
              <a:rPr altLang="en-IN" sz="3100" lang="en-US">
                <a:solidFill>
                  <a:srgbClr val="0000FF"/>
                </a:solidFill>
              </a:rPr>
              <a:t> </a:t>
            </a:r>
            <a:r>
              <a:rPr altLang="en-IN" sz="3100" lang="en-US">
                <a:solidFill>
                  <a:srgbClr val="0000FF"/>
                </a:solidFill>
              </a:rPr>
              <a:t>=</a:t>
            </a:r>
            <a:r>
              <a:rPr altLang="en-IN" sz="3100" lang="en-US">
                <a:solidFill>
                  <a:srgbClr val="0000FF"/>
                </a:solidFill>
              </a:rPr>
              <a:t> </a:t>
            </a:r>
            <a:r>
              <a:rPr altLang="en-IN" sz="3100" lang="en-US">
                <a:solidFill>
                  <a:srgbClr val="0000FF"/>
                </a:solidFill>
              </a:rPr>
              <a:t>-</a:t>
            </a:r>
            <a:r>
              <a:rPr altLang="en-IN" sz="3100" lang="en-US">
                <a:solidFill>
                  <a:srgbClr val="0000FF"/>
                </a:solidFill>
              </a:rPr>
              <a:t> </a:t>
            </a:r>
            <a:r>
              <a:rPr altLang="en-IN" sz="3100" lang="en-US">
                <a:solidFill>
                  <a:srgbClr val="0000FF"/>
                </a:solidFill>
              </a:rPr>
              <a:t>l</a:t>
            </a:r>
            <a:r>
              <a:rPr altLang="en-IN" sz="3100" lang="en-US">
                <a:solidFill>
                  <a:srgbClr val="0000FF"/>
                </a:solidFill>
              </a:rPr>
              <a:t>o</a:t>
            </a:r>
            <a:r>
              <a:rPr altLang="en-IN" sz="3100" lang="en-US">
                <a:solidFill>
                  <a:srgbClr val="0000FF"/>
                </a:solidFill>
              </a:rPr>
              <a:t>g</a:t>
            </a:r>
            <a:r>
              <a:rPr altLang="en-IN" sz="3100" lang="en-US">
                <a:solidFill>
                  <a:srgbClr val="0000FF"/>
                </a:solidFill>
              </a:rPr>
              <a:t> </a:t>
            </a:r>
            <a:r>
              <a:rPr altLang="en-IN" sz="3100" lang="en-US">
                <a:solidFill>
                  <a:srgbClr val="0000FF"/>
                </a:solidFill>
              </a:rPr>
              <a:t>[</a:t>
            </a:r>
            <a:r>
              <a:rPr altLang="en-IN" sz="3100" lang="en-US">
                <a:solidFill>
                  <a:srgbClr val="0000FF"/>
                </a:solidFill>
              </a:rPr>
              <a:t>H</a:t>
            </a:r>
            <a:r>
              <a:rPr altLang="en-IN" sz="3100" lang="en-US">
                <a:solidFill>
                  <a:srgbClr val="0000FF"/>
                </a:solidFill>
              </a:rPr>
              <a:t>+</a:t>
            </a:r>
            <a:r>
              <a:rPr altLang="en-IN" sz="3100" lang="en-US">
                <a:solidFill>
                  <a:srgbClr val="0000FF"/>
                </a:solidFill>
              </a:rPr>
              <a:t>]</a:t>
            </a:r>
            <a:endParaRPr sz="3100" lang="en-GB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7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6" name="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GB"/>
          </a:p>
        </p:txBody>
      </p:sp>
      <p:sp>
        <p:nvSpPr>
          <p:cNvPr id="1048707" name=""/>
          <p:cNvSpPr>
            <a:spLocks noGrp="1"/>
          </p:cNvSpPr>
          <p:nvPr>
            <p:ph idx="1"/>
          </p:nvPr>
        </p:nvSpPr>
        <p:spPr/>
        <p:txBody>
          <a:bodyPr/>
          <a:p>
            <a:pPr indent="0" marL="0">
              <a:buNone/>
            </a:pPr>
            <a:endParaRPr lang="en-GB"/>
          </a:p>
        </p:txBody>
      </p:sp>
      <p:sp>
        <p:nvSpPr>
          <p:cNvPr id="1048708" name=""/>
          <p:cNvSpPr/>
          <p:nvPr/>
        </p:nvSpPr>
        <p:spPr>
          <a:xfrm>
            <a:off x="2073533" y="1867693"/>
            <a:ext cx="4996933" cy="2133600"/>
          </a:xfrm>
          <a:prstGeom prst="wedgeRoundRectCallout"/>
          <a:solidFill>
            <a:srgbClr val="FFFFFF"/>
          </a:solidFill>
          <a:ln w="25400">
            <a:solidFill>
              <a:srgbClr val="3893E0"/>
            </a:solidFill>
          </a:ln>
        </p:spPr>
        <p:txBody>
          <a:bodyPr anchor="ctr"/>
          <a:p>
            <a:pPr algn="ctr"/>
            <a:r>
              <a:rPr altLang="en-IN" sz="3200" lang="en-US">
                <a:solidFill>
                  <a:srgbClr val="C00000"/>
                </a:solidFill>
              </a:rPr>
              <a:t>p</a:t>
            </a:r>
            <a:r>
              <a:rPr altLang="en-IN" sz="3200" lang="en-US">
                <a:solidFill>
                  <a:srgbClr val="C00000"/>
                </a:solidFill>
              </a:rPr>
              <a:t>H</a:t>
            </a:r>
            <a:r>
              <a:rPr altLang="en-IN" sz="3200" lang="en-US">
                <a:solidFill>
                  <a:srgbClr val="C00000"/>
                </a:solidFill>
              </a:rPr>
              <a:t> </a:t>
            </a:r>
            <a:r>
              <a:rPr altLang="en-IN" sz="3200" lang="en-US">
                <a:solidFill>
                  <a:srgbClr val="C00000"/>
                </a:solidFill>
              </a:rPr>
              <a:t>d</a:t>
            </a:r>
            <a:r>
              <a:rPr altLang="en-IN" sz="3200" lang="en-US">
                <a:solidFill>
                  <a:srgbClr val="C00000"/>
                </a:solidFill>
              </a:rPr>
              <a:t>e</a:t>
            </a:r>
            <a:r>
              <a:rPr altLang="en-IN" sz="3200" lang="en-US">
                <a:solidFill>
                  <a:srgbClr val="C00000"/>
                </a:solidFill>
              </a:rPr>
              <a:t>n</a:t>
            </a:r>
            <a:r>
              <a:rPr altLang="en-IN" sz="3200" lang="en-US">
                <a:solidFill>
                  <a:srgbClr val="C00000"/>
                </a:solidFill>
              </a:rPr>
              <a:t>o</a:t>
            </a:r>
            <a:r>
              <a:rPr altLang="en-IN" sz="3200" lang="en-US">
                <a:solidFill>
                  <a:srgbClr val="C00000"/>
                </a:solidFill>
              </a:rPr>
              <a:t>t</a:t>
            </a:r>
            <a:r>
              <a:rPr altLang="en-IN" sz="3200" lang="en-US">
                <a:solidFill>
                  <a:srgbClr val="C00000"/>
                </a:solidFill>
              </a:rPr>
              <a:t>e</a:t>
            </a:r>
            <a:r>
              <a:rPr altLang="en-IN" sz="3200" lang="en-US">
                <a:solidFill>
                  <a:srgbClr val="C00000"/>
                </a:solidFill>
              </a:rPr>
              <a:t>s</a:t>
            </a:r>
            <a:r>
              <a:rPr altLang="en-IN" sz="3200" lang="en-US">
                <a:solidFill>
                  <a:srgbClr val="C00000"/>
                </a:solidFill>
              </a:rPr>
              <a:t> </a:t>
            </a:r>
            <a:endParaRPr sz="3200" lang="en-GB">
              <a:solidFill>
                <a:srgbClr val="C00000"/>
              </a:solidFill>
            </a:endParaRPr>
          </a:p>
          <a:p>
            <a:pPr algn="ctr"/>
            <a:r>
              <a:rPr altLang="en-IN" sz="3200" lang="en-US">
                <a:solidFill>
                  <a:srgbClr val="008000"/>
                </a:solidFill>
              </a:rPr>
              <a:t>'P</a:t>
            </a:r>
            <a:r>
              <a:rPr altLang="en-IN" sz="3200" lang="en-US">
                <a:solidFill>
                  <a:srgbClr val="008000"/>
                </a:solidFill>
              </a:rPr>
              <a:t>o</a:t>
            </a:r>
            <a:r>
              <a:rPr altLang="en-IN" sz="3200" lang="en-US">
                <a:solidFill>
                  <a:srgbClr val="008000"/>
                </a:solidFill>
              </a:rPr>
              <a:t>t</a:t>
            </a:r>
            <a:r>
              <a:rPr altLang="en-IN" sz="3200" lang="en-US">
                <a:solidFill>
                  <a:srgbClr val="008000"/>
                </a:solidFill>
              </a:rPr>
              <a:t>e</a:t>
            </a:r>
            <a:r>
              <a:rPr altLang="en-IN" sz="3200" lang="en-US">
                <a:solidFill>
                  <a:srgbClr val="008000"/>
                </a:solidFill>
              </a:rPr>
              <a:t>n</a:t>
            </a:r>
            <a:r>
              <a:rPr altLang="en-IN" sz="3200" lang="en-US">
                <a:solidFill>
                  <a:srgbClr val="008000"/>
                </a:solidFill>
              </a:rPr>
              <a:t>t</a:t>
            </a:r>
            <a:r>
              <a:rPr altLang="en-IN" sz="3200" lang="en-US">
                <a:solidFill>
                  <a:srgbClr val="008000"/>
                </a:solidFill>
              </a:rPr>
              <a:t>i</a:t>
            </a:r>
            <a:r>
              <a:rPr altLang="en-IN" sz="3200" lang="en-US">
                <a:solidFill>
                  <a:srgbClr val="008000"/>
                </a:solidFill>
              </a:rPr>
              <a:t>a</a:t>
            </a:r>
            <a:r>
              <a:rPr altLang="en-IN" sz="3200" lang="en-US">
                <a:solidFill>
                  <a:srgbClr val="008000"/>
                </a:solidFill>
              </a:rPr>
              <a:t>l</a:t>
            </a:r>
            <a:r>
              <a:rPr altLang="en-IN" sz="3200" lang="en-US">
                <a:solidFill>
                  <a:srgbClr val="008000"/>
                </a:solidFill>
              </a:rPr>
              <a:t> </a:t>
            </a:r>
            <a:r>
              <a:rPr altLang="en-IN" sz="3200" lang="en-US">
                <a:solidFill>
                  <a:srgbClr val="008000"/>
                </a:solidFill>
              </a:rPr>
              <a:t>o</a:t>
            </a:r>
            <a:r>
              <a:rPr altLang="en-IN" sz="3200" lang="en-US">
                <a:solidFill>
                  <a:srgbClr val="008000"/>
                </a:solidFill>
              </a:rPr>
              <a:t>f</a:t>
            </a:r>
            <a:r>
              <a:rPr altLang="en-IN" sz="3200" lang="en-US">
                <a:solidFill>
                  <a:srgbClr val="008000"/>
                </a:solidFill>
              </a:rPr>
              <a:t> </a:t>
            </a:r>
            <a:r>
              <a:rPr altLang="en-IN" sz="3200" lang="en-US">
                <a:solidFill>
                  <a:srgbClr val="008000"/>
                </a:solidFill>
              </a:rPr>
              <a:t>h</a:t>
            </a:r>
            <a:r>
              <a:rPr altLang="en-IN" sz="3200" lang="en-US">
                <a:solidFill>
                  <a:srgbClr val="008000"/>
                </a:solidFill>
              </a:rPr>
              <a:t>y</a:t>
            </a:r>
            <a:r>
              <a:rPr altLang="en-IN" sz="3200" lang="en-US">
                <a:solidFill>
                  <a:srgbClr val="008000"/>
                </a:solidFill>
              </a:rPr>
              <a:t>d</a:t>
            </a:r>
            <a:r>
              <a:rPr altLang="en-IN" sz="3200" lang="en-US">
                <a:solidFill>
                  <a:srgbClr val="008000"/>
                </a:solidFill>
              </a:rPr>
              <a:t>r</a:t>
            </a:r>
            <a:r>
              <a:rPr altLang="en-IN" sz="3200" lang="en-US">
                <a:solidFill>
                  <a:srgbClr val="008000"/>
                </a:solidFill>
              </a:rPr>
              <a:t>o</a:t>
            </a:r>
            <a:r>
              <a:rPr altLang="en-IN" sz="3200" lang="en-US">
                <a:solidFill>
                  <a:srgbClr val="008000"/>
                </a:solidFill>
              </a:rPr>
              <a:t>g</a:t>
            </a:r>
            <a:r>
              <a:rPr altLang="en-IN" sz="3200" lang="en-US">
                <a:solidFill>
                  <a:srgbClr val="008000"/>
                </a:solidFill>
              </a:rPr>
              <a:t>e</a:t>
            </a:r>
            <a:r>
              <a:rPr altLang="en-IN" sz="3200" lang="en-US">
                <a:solidFill>
                  <a:srgbClr val="008000"/>
                </a:solidFill>
              </a:rPr>
              <a:t>n</a:t>
            </a:r>
            <a:r>
              <a:rPr altLang="en-IN" sz="3200" lang="en-US">
                <a:solidFill>
                  <a:srgbClr val="008000"/>
                </a:solidFill>
              </a:rPr>
              <a:t>'</a:t>
            </a:r>
            <a:r>
              <a:rPr altLang="en-IN" sz="3200" lang="en-US">
                <a:solidFill>
                  <a:srgbClr val="C00000"/>
                </a:solidFill>
              </a:rPr>
              <a:t> </a:t>
            </a:r>
            <a:r>
              <a:rPr altLang="en-IN" sz="3200" lang="en-US">
                <a:solidFill>
                  <a:srgbClr val="C00000"/>
                </a:solidFill>
              </a:rPr>
              <a:t>o</a:t>
            </a:r>
            <a:r>
              <a:rPr altLang="en-IN" sz="3200" lang="en-US">
                <a:solidFill>
                  <a:srgbClr val="C00000"/>
                </a:solidFill>
              </a:rPr>
              <a:t>r</a:t>
            </a:r>
            <a:r>
              <a:rPr altLang="en-IN" sz="3200" lang="en-US">
                <a:solidFill>
                  <a:srgbClr val="C00000"/>
                </a:solidFill>
              </a:rPr>
              <a:t> </a:t>
            </a:r>
            <a:endParaRPr sz="3200" lang="en-GB">
              <a:solidFill>
                <a:srgbClr val="C00000"/>
              </a:solidFill>
            </a:endParaRPr>
          </a:p>
          <a:p>
            <a:pPr algn="ctr"/>
            <a:r>
              <a:rPr altLang="en-IN" sz="3200" lang="en-US">
                <a:solidFill>
                  <a:srgbClr val="008000"/>
                </a:solidFill>
              </a:rPr>
              <a:t>'p</a:t>
            </a:r>
            <a:r>
              <a:rPr altLang="en-IN" sz="3200" lang="en-US">
                <a:solidFill>
                  <a:srgbClr val="008000"/>
                </a:solidFill>
              </a:rPr>
              <a:t>o</a:t>
            </a:r>
            <a:r>
              <a:rPr altLang="en-IN" sz="3200" lang="en-US">
                <a:solidFill>
                  <a:srgbClr val="008000"/>
                </a:solidFill>
              </a:rPr>
              <a:t>w</a:t>
            </a:r>
            <a:r>
              <a:rPr altLang="en-IN" sz="3200" lang="en-US">
                <a:solidFill>
                  <a:srgbClr val="008000"/>
                </a:solidFill>
              </a:rPr>
              <a:t>e</a:t>
            </a:r>
            <a:r>
              <a:rPr altLang="en-IN" sz="3200" lang="en-US">
                <a:solidFill>
                  <a:srgbClr val="008000"/>
                </a:solidFill>
              </a:rPr>
              <a:t>r</a:t>
            </a:r>
            <a:r>
              <a:rPr altLang="en-IN" sz="3200" lang="en-US">
                <a:solidFill>
                  <a:srgbClr val="008000"/>
                </a:solidFill>
              </a:rPr>
              <a:t> </a:t>
            </a:r>
            <a:r>
              <a:rPr altLang="en-IN" sz="3200" lang="en-US">
                <a:solidFill>
                  <a:srgbClr val="008000"/>
                </a:solidFill>
              </a:rPr>
              <a:t>o</a:t>
            </a:r>
            <a:r>
              <a:rPr altLang="en-IN" sz="3200" lang="en-US">
                <a:solidFill>
                  <a:srgbClr val="008000"/>
                </a:solidFill>
              </a:rPr>
              <a:t>f</a:t>
            </a:r>
            <a:r>
              <a:rPr altLang="en-IN" sz="3200" lang="en-US">
                <a:solidFill>
                  <a:srgbClr val="008000"/>
                </a:solidFill>
              </a:rPr>
              <a:t> </a:t>
            </a:r>
            <a:r>
              <a:rPr altLang="en-IN" sz="3200" lang="en-US">
                <a:solidFill>
                  <a:srgbClr val="008000"/>
                </a:solidFill>
              </a:rPr>
              <a:t>h</a:t>
            </a:r>
            <a:r>
              <a:rPr altLang="en-IN" sz="3200" lang="en-US">
                <a:solidFill>
                  <a:srgbClr val="008000"/>
                </a:solidFill>
              </a:rPr>
              <a:t>y</a:t>
            </a:r>
            <a:r>
              <a:rPr altLang="en-IN" sz="3200" lang="en-US">
                <a:solidFill>
                  <a:srgbClr val="008000"/>
                </a:solidFill>
              </a:rPr>
              <a:t>d</a:t>
            </a:r>
            <a:r>
              <a:rPr altLang="en-IN" sz="3200" lang="en-US">
                <a:solidFill>
                  <a:srgbClr val="008000"/>
                </a:solidFill>
              </a:rPr>
              <a:t>r</a:t>
            </a:r>
            <a:r>
              <a:rPr altLang="en-IN" sz="3200" lang="en-US">
                <a:solidFill>
                  <a:srgbClr val="008000"/>
                </a:solidFill>
              </a:rPr>
              <a:t>o</a:t>
            </a:r>
            <a:r>
              <a:rPr altLang="en-IN" sz="3200" lang="en-US">
                <a:solidFill>
                  <a:srgbClr val="008000"/>
                </a:solidFill>
              </a:rPr>
              <a:t>g</a:t>
            </a:r>
            <a:r>
              <a:rPr altLang="en-IN" sz="3200" lang="en-US">
                <a:solidFill>
                  <a:srgbClr val="008000"/>
                </a:solidFill>
              </a:rPr>
              <a:t>e</a:t>
            </a:r>
            <a:r>
              <a:rPr altLang="en-IN" sz="3200" lang="en-US">
                <a:solidFill>
                  <a:srgbClr val="008000"/>
                </a:solidFill>
              </a:rPr>
              <a:t>n</a:t>
            </a:r>
            <a:r>
              <a:rPr altLang="en-IN" sz="3200" lang="en-US">
                <a:solidFill>
                  <a:srgbClr val="008000"/>
                </a:solidFill>
              </a:rPr>
              <a:t>'</a:t>
            </a:r>
            <a:r>
              <a:rPr altLang="en-IN" sz="3200" lang="en-US">
                <a:solidFill>
                  <a:srgbClr val="C00000"/>
                </a:solidFill>
              </a:rPr>
              <a:t> </a:t>
            </a:r>
            <a:endParaRPr sz="3200" lang="en-GB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7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9" name="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GB"/>
          </a:p>
        </p:txBody>
      </p:sp>
      <p:sp>
        <p:nvSpPr>
          <p:cNvPr id="1048710" name=""/>
          <p:cNvSpPr>
            <a:spLocks noGrp="1"/>
          </p:cNvSpPr>
          <p:nvPr>
            <p:ph idx="1"/>
          </p:nvPr>
        </p:nvSpPr>
        <p:spPr/>
        <p:txBody>
          <a:bodyPr/>
          <a:p>
            <a:endParaRPr lang="en-GB"/>
          </a:p>
        </p:txBody>
      </p:sp>
      <p:pic>
        <p:nvPicPr>
          <p:cNvPr id="2097172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0" y="355600"/>
            <a:ext cx="9144000" cy="6502399"/>
          </a:xfrm>
          <a:prstGeom prst="rect"/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7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1" name="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GB"/>
          </a:p>
        </p:txBody>
      </p:sp>
      <p:sp>
        <p:nvSpPr>
          <p:cNvPr id="1048712" name=""/>
          <p:cNvSpPr>
            <a:spLocks noGrp="1"/>
          </p:cNvSpPr>
          <p:nvPr>
            <p:ph idx="1"/>
          </p:nvPr>
        </p:nvSpPr>
        <p:spPr/>
        <p:txBody>
          <a:bodyPr/>
          <a:p>
            <a:endParaRPr lang="en-GB"/>
          </a:p>
        </p:txBody>
      </p:sp>
      <p:pic>
        <p:nvPicPr>
          <p:cNvPr id="2097173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0" y="275166"/>
            <a:ext cx="9144000" cy="6582833"/>
          </a:xfrm>
          <a:prstGeom prst="rect"/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7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3" name="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GB"/>
          </a:p>
        </p:txBody>
      </p:sp>
      <p:sp>
        <p:nvSpPr>
          <p:cNvPr id="1048714" name=""/>
          <p:cNvSpPr>
            <a:spLocks noGrp="1"/>
          </p:cNvSpPr>
          <p:nvPr>
            <p:ph idx="1"/>
          </p:nvPr>
        </p:nvSpPr>
        <p:spPr/>
        <p:txBody>
          <a:bodyPr/>
          <a:p>
            <a:pPr indent="0" marL="0">
              <a:buNone/>
            </a:pPr>
            <a:endParaRPr lang="en-GB"/>
          </a:p>
        </p:txBody>
      </p:sp>
      <p:pic>
        <p:nvPicPr>
          <p:cNvPr id="2097174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2005111" y="365126"/>
            <a:ext cx="5133777" cy="4468287"/>
          </a:xfrm>
          <a:prstGeom prst="rect"/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7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5" name="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en-IN" b="1" lang="en-US">
                <a:solidFill>
                  <a:srgbClr val="C00000"/>
                </a:solidFill>
              </a:rPr>
              <a:t>p</a:t>
            </a:r>
            <a:r>
              <a:rPr altLang="en-IN" b="1" lang="en-US">
                <a:solidFill>
                  <a:srgbClr val="C00000"/>
                </a:solidFill>
              </a:rPr>
              <a:t>O</a:t>
            </a:r>
            <a:r>
              <a:rPr altLang="en-IN" b="1" lang="en-US">
                <a:solidFill>
                  <a:srgbClr val="C00000"/>
                </a:solidFill>
              </a:rPr>
              <a:t>H</a:t>
            </a:r>
            <a:endParaRPr b="1" lang="en-GB">
              <a:solidFill>
                <a:srgbClr val="C00000"/>
              </a:solidFill>
            </a:endParaRPr>
          </a:p>
        </p:txBody>
      </p:sp>
      <p:sp>
        <p:nvSpPr>
          <p:cNvPr id="1048716" name="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altLang="en-IN" lang="en-US"/>
              <a:t>I</a:t>
            </a:r>
            <a:r>
              <a:rPr altLang="en-IN" lang="en-US"/>
              <a:t>t</a:t>
            </a:r>
            <a:r>
              <a:rPr altLang="en-IN" lang="en-US"/>
              <a:t> </a:t>
            </a:r>
            <a:r>
              <a:rPr altLang="en-IN" lang="en-US"/>
              <a:t>i</a:t>
            </a:r>
            <a:r>
              <a:rPr altLang="en-IN" lang="en-US"/>
              <a:t>s</a:t>
            </a:r>
            <a:r>
              <a:rPr altLang="en-IN" lang="en-US"/>
              <a:t> </a:t>
            </a:r>
            <a:r>
              <a:rPr altLang="en-IN" lang="en-US"/>
              <a:t>d</a:t>
            </a:r>
            <a:r>
              <a:rPr altLang="en-IN" lang="en-US"/>
              <a:t>e</a:t>
            </a:r>
            <a:r>
              <a:rPr altLang="en-IN" lang="en-US"/>
              <a:t>f</a:t>
            </a:r>
            <a:r>
              <a:rPr altLang="en-IN" lang="en-US"/>
              <a:t>i</a:t>
            </a:r>
            <a:r>
              <a:rPr altLang="en-IN" lang="en-US"/>
              <a:t>n</a:t>
            </a:r>
            <a:r>
              <a:rPr altLang="en-IN" lang="en-US"/>
              <a:t>e</a:t>
            </a:r>
            <a:r>
              <a:rPr altLang="en-IN" lang="en-US"/>
              <a:t>d</a:t>
            </a:r>
            <a:r>
              <a:rPr altLang="en-IN" lang="en-US"/>
              <a:t> </a:t>
            </a:r>
            <a:r>
              <a:rPr altLang="en-IN" lang="en-US"/>
              <a:t>a</a:t>
            </a:r>
            <a:r>
              <a:rPr altLang="en-IN" lang="en-US"/>
              <a:t>s</a:t>
            </a:r>
            <a:r>
              <a:rPr altLang="en-IN" lang="en-US"/>
              <a:t> </a:t>
            </a:r>
            <a:r>
              <a:rPr altLang="en-IN" lang="en-US"/>
              <a:t>n</a:t>
            </a:r>
            <a:r>
              <a:rPr altLang="en-IN" lang="en-US"/>
              <a:t>e</a:t>
            </a:r>
            <a:r>
              <a:rPr altLang="en-IN" lang="en-US"/>
              <a:t>g</a:t>
            </a:r>
            <a:r>
              <a:rPr altLang="en-IN" lang="en-US"/>
              <a:t>a</a:t>
            </a:r>
            <a:r>
              <a:rPr altLang="en-IN" lang="en-US"/>
              <a:t>t</a:t>
            </a:r>
            <a:r>
              <a:rPr altLang="en-IN" lang="en-US"/>
              <a:t>i</a:t>
            </a:r>
            <a:r>
              <a:rPr altLang="en-IN" lang="en-US"/>
              <a:t>v</a:t>
            </a:r>
            <a:r>
              <a:rPr altLang="en-IN" lang="en-US"/>
              <a:t>e</a:t>
            </a:r>
            <a:r>
              <a:rPr altLang="en-IN" lang="en-US"/>
              <a:t> </a:t>
            </a:r>
            <a:r>
              <a:rPr altLang="en-IN" lang="en-US"/>
              <a:t>l</a:t>
            </a:r>
            <a:r>
              <a:rPr altLang="en-IN" lang="en-US"/>
              <a:t>o</a:t>
            </a:r>
            <a:r>
              <a:rPr altLang="en-IN" lang="en-US"/>
              <a:t>g</a:t>
            </a:r>
            <a:r>
              <a:rPr altLang="en-IN" lang="en-US"/>
              <a:t>a</a:t>
            </a:r>
            <a:r>
              <a:rPr altLang="en-IN" lang="en-US"/>
              <a:t>r</a:t>
            </a:r>
            <a:r>
              <a:rPr altLang="en-IN" lang="en-US"/>
              <a:t>i</a:t>
            </a:r>
            <a:r>
              <a:rPr altLang="en-IN" lang="en-US"/>
              <a:t>t</a:t>
            </a:r>
            <a:r>
              <a:rPr altLang="en-IN" lang="en-US"/>
              <a:t>h</a:t>
            </a:r>
            <a:r>
              <a:rPr altLang="en-IN" lang="en-US"/>
              <a:t>m</a:t>
            </a:r>
            <a:r>
              <a:rPr altLang="en-IN" lang="en-US"/>
              <a:t> </a:t>
            </a:r>
            <a:r>
              <a:rPr altLang="en-IN" lang="en-US"/>
              <a:t>t</a:t>
            </a:r>
            <a:r>
              <a:rPr altLang="en-IN" lang="en-US"/>
              <a:t>o</a:t>
            </a:r>
            <a:r>
              <a:rPr altLang="en-IN" lang="en-US"/>
              <a:t> </a:t>
            </a:r>
            <a:r>
              <a:rPr altLang="en-IN" lang="en-US"/>
              <a:t>t</a:t>
            </a:r>
            <a:r>
              <a:rPr altLang="en-IN" lang="en-US"/>
              <a:t>h</a:t>
            </a:r>
            <a:r>
              <a:rPr altLang="en-IN" lang="en-US"/>
              <a:t>e</a:t>
            </a:r>
            <a:r>
              <a:rPr altLang="en-IN" lang="en-US"/>
              <a:t> </a:t>
            </a:r>
            <a:r>
              <a:rPr altLang="en-IN" lang="en-US"/>
              <a:t>b</a:t>
            </a:r>
            <a:r>
              <a:rPr altLang="en-IN" lang="en-US"/>
              <a:t>a</a:t>
            </a:r>
            <a:r>
              <a:rPr altLang="en-IN" lang="en-US"/>
              <a:t>s</a:t>
            </a:r>
            <a:r>
              <a:rPr altLang="en-IN" lang="en-US"/>
              <a:t>e</a:t>
            </a:r>
            <a:r>
              <a:rPr altLang="en-IN" lang="en-US"/>
              <a:t> </a:t>
            </a:r>
            <a:r>
              <a:rPr altLang="en-IN" lang="en-US"/>
              <a:t>1</a:t>
            </a:r>
            <a:r>
              <a:rPr altLang="en-IN" lang="en-US"/>
              <a:t>0</a:t>
            </a:r>
            <a:r>
              <a:rPr altLang="en-IN" lang="en-US"/>
              <a:t> </a:t>
            </a:r>
            <a:r>
              <a:rPr altLang="en-IN" lang="en-US"/>
              <a:t>o</a:t>
            </a:r>
            <a:r>
              <a:rPr altLang="en-IN" lang="en-US"/>
              <a:t>f</a:t>
            </a:r>
            <a:r>
              <a:rPr altLang="en-IN" lang="en-US"/>
              <a:t> </a:t>
            </a:r>
            <a:r>
              <a:rPr altLang="en-IN" lang="en-US"/>
              <a:t>t</a:t>
            </a:r>
            <a:r>
              <a:rPr altLang="en-IN" lang="en-US"/>
              <a:t>h</a:t>
            </a:r>
            <a:r>
              <a:rPr altLang="en-IN" lang="en-US"/>
              <a:t>e</a:t>
            </a:r>
            <a:r>
              <a:rPr altLang="en-IN" lang="en-US"/>
              <a:t> </a:t>
            </a:r>
            <a:r>
              <a:rPr altLang="en-IN" lang="en-US"/>
              <a:t>m</a:t>
            </a:r>
            <a:r>
              <a:rPr altLang="en-IN" lang="en-US"/>
              <a:t>o</a:t>
            </a:r>
            <a:r>
              <a:rPr altLang="en-IN" lang="en-US"/>
              <a:t>l</a:t>
            </a:r>
            <a:r>
              <a:rPr altLang="en-IN" lang="en-US"/>
              <a:t>a</a:t>
            </a:r>
            <a:r>
              <a:rPr altLang="en-IN" lang="en-US"/>
              <a:t>r</a:t>
            </a:r>
            <a:r>
              <a:rPr altLang="en-IN" lang="en-US"/>
              <a:t> </a:t>
            </a:r>
            <a:r>
              <a:rPr altLang="en-IN" lang="en-US"/>
              <a:t>c</a:t>
            </a:r>
            <a:r>
              <a:rPr altLang="en-IN" lang="en-US"/>
              <a:t>o</a:t>
            </a:r>
            <a:r>
              <a:rPr altLang="en-IN" lang="en-US"/>
              <a:t>n</a:t>
            </a:r>
            <a:r>
              <a:rPr altLang="en-IN" lang="en-US"/>
              <a:t>c</a:t>
            </a:r>
            <a:r>
              <a:rPr altLang="en-IN" lang="en-US"/>
              <a:t>e</a:t>
            </a:r>
            <a:r>
              <a:rPr altLang="en-IN" lang="en-US"/>
              <a:t>n</a:t>
            </a:r>
            <a:r>
              <a:rPr altLang="en-IN" lang="en-US"/>
              <a:t>t</a:t>
            </a:r>
            <a:r>
              <a:rPr altLang="en-IN" lang="en-US"/>
              <a:t>r</a:t>
            </a:r>
            <a:r>
              <a:rPr altLang="en-IN" lang="en-US"/>
              <a:t>a</a:t>
            </a:r>
            <a:r>
              <a:rPr altLang="en-IN" lang="en-US"/>
              <a:t>t</a:t>
            </a:r>
            <a:r>
              <a:rPr altLang="en-IN" lang="en-US"/>
              <a:t>i</a:t>
            </a:r>
            <a:r>
              <a:rPr altLang="en-IN" lang="en-US"/>
              <a:t>o</a:t>
            </a:r>
            <a:r>
              <a:rPr altLang="en-IN" lang="en-US"/>
              <a:t>n</a:t>
            </a:r>
            <a:r>
              <a:rPr altLang="en-IN" lang="en-US"/>
              <a:t> </a:t>
            </a:r>
            <a:r>
              <a:rPr altLang="en-IN" lang="en-US"/>
              <a:t>o</a:t>
            </a:r>
            <a:r>
              <a:rPr altLang="en-IN" lang="en-US"/>
              <a:t>f</a:t>
            </a:r>
            <a:r>
              <a:rPr altLang="en-IN" lang="en-US"/>
              <a:t> </a:t>
            </a:r>
            <a:r>
              <a:rPr altLang="en-IN" lang="en-US"/>
              <a:t>h</a:t>
            </a:r>
            <a:r>
              <a:rPr altLang="en-IN" lang="en-US"/>
              <a:t>y</a:t>
            </a:r>
            <a:r>
              <a:rPr altLang="en-IN" lang="en-US"/>
              <a:t>d</a:t>
            </a:r>
            <a:r>
              <a:rPr altLang="en-IN" lang="en-US"/>
              <a:t>r</a:t>
            </a:r>
            <a:r>
              <a:rPr altLang="en-IN" lang="en-US"/>
              <a:t>o</a:t>
            </a:r>
            <a:r>
              <a:rPr altLang="en-IN" lang="en-US"/>
              <a:t>x</a:t>
            </a:r>
            <a:r>
              <a:rPr altLang="en-IN" lang="en-US"/>
              <a:t>y</a:t>
            </a:r>
            <a:r>
              <a:rPr altLang="en-IN" lang="en-US"/>
              <a:t>l</a:t>
            </a:r>
            <a:r>
              <a:rPr altLang="en-IN" lang="en-US"/>
              <a:t> </a:t>
            </a:r>
            <a:r>
              <a:rPr altLang="en-IN" lang="en-US"/>
              <a:t>i</a:t>
            </a:r>
            <a:r>
              <a:rPr altLang="en-IN" lang="en-US"/>
              <a:t>o</a:t>
            </a:r>
            <a:r>
              <a:rPr altLang="en-IN" lang="en-US"/>
              <a:t>n</a:t>
            </a:r>
            <a:r>
              <a:rPr altLang="en-IN" lang="en-US"/>
              <a:t>s</a:t>
            </a:r>
            <a:r>
              <a:rPr altLang="en-IN" lang="en-US"/>
              <a:t> </a:t>
            </a:r>
            <a:r>
              <a:rPr altLang="en-IN" lang="en-US"/>
              <a:t>p</a:t>
            </a:r>
            <a:r>
              <a:rPr altLang="en-IN" lang="en-US"/>
              <a:t>r</a:t>
            </a:r>
            <a:r>
              <a:rPr altLang="en-IN" lang="en-US"/>
              <a:t>e</a:t>
            </a:r>
            <a:r>
              <a:rPr altLang="en-IN" lang="en-US"/>
              <a:t>s</a:t>
            </a:r>
            <a:r>
              <a:rPr altLang="en-IN" lang="en-US"/>
              <a:t>e</a:t>
            </a:r>
            <a:r>
              <a:rPr altLang="en-IN" lang="en-US"/>
              <a:t>n</a:t>
            </a:r>
            <a:r>
              <a:rPr altLang="en-IN" lang="en-US"/>
              <a:t>t</a:t>
            </a:r>
            <a:r>
              <a:rPr altLang="en-IN" lang="en-US"/>
              <a:t> </a:t>
            </a:r>
            <a:r>
              <a:rPr altLang="en-IN" lang="en-US"/>
              <a:t>i</a:t>
            </a:r>
            <a:r>
              <a:rPr altLang="en-IN" lang="en-US"/>
              <a:t>n</a:t>
            </a:r>
            <a:r>
              <a:rPr altLang="en-IN" lang="en-US"/>
              <a:t> </a:t>
            </a:r>
            <a:r>
              <a:rPr altLang="en-IN" lang="en-US"/>
              <a:t>s</a:t>
            </a:r>
            <a:r>
              <a:rPr altLang="en-IN" lang="en-US"/>
              <a:t>o</a:t>
            </a:r>
            <a:r>
              <a:rPr altLang="en-IN" lang="en-US"/>
              <a:t>l</a:t>
            </a:r>
            <a:r>
              <a:rPr altLang="en-IN" lang="en-US"/>
              <a:t>u</a:t>
            </a:r>
            <a:r>
              <a:rPr altLang="en-IN" lang="en-US"/>
              <a:t>t</a:t>
            </a:r>
            <a:r>
              <a:rPr altLang="en-IN" lang="en-US"/>
              <a:t>i</a:t>
            </a:r>
            <a:r>
              <a:rPr altLang="en-IN" lang="en-US"/>
              <a:t>o</a:t>
            </a:r>
            <a:r>
              <a:rPr altLang="en-IN" lang="en-US"/>
              <a:t>n</a:t>
            </a:r>
            <a:r>
              <a:rPr altLang="en-IN" lang="en-US"/>
              <a:t>.</a:t>
            </a:r>
            <a:endParaRPr lang="en-GB"/>
          </a:p>
          <a:p>
            <a:endParaRPr lang="en-GB"/>
          </a:p>
          <a:p>
            <a:endParaRPr lang="en-GB"/>
          </a:p>
          <a:p>
            <a:endParaRPr lang="en-GB"/>
          </a:p>
          <a:p>
            <a:r>
              <a:rPr altLang="en-IN" lang="en-US"/>
              <a:t>∴</a:t>
            </a:r>
            <a:r>
              <a:rPr altLang="en-IN" lang="en-US"/>
              <a:t> </a:t>
            </a:r>
            <a:r>
              <a:rPr altLang="en-IN" lang="en-US"/>
              <a:t>p</a:t>
            </a:r>
            <a:r>
              <a:rPr altLang="en-IN" lang="en-US"/>
              <a:t>O</a:t>
            </a:r>
            <a:r>
              <a:rPr altLang="en-IN" lang="en-US"/>
              <a:t>H</a:t>
            </a:r>
            <a:r>
              <a:rPr altLang="en-IN" lang="en-US"/>
              <a:t> </a:t>
            </a:r>
            <a:r>
              <a:rPr altLang="en-IN" lang="en-US"/>
              <a:t>i</a:t>
            </a:r>
            <a:r>
              <a:rPr altLang="en-IN" lang="en-US"/>
              <a:t>s</a:t>
            </a:r>
            <a:r>
              <a:rPr altLang="en-IN" lang="en-US"/>
              <a:t> </a:t>
            </a:r>
            <a:r>
              <a:rPr altLang="en-IN" lang="en-US"/>
              <a:t>used</a:t>
            </a:r>
            <a:r>
              <a:rPr altLang="en-IN" lang="en-US"/>
              <a:t> </a:t>
            </a:r>
            <a:r>
              <a:rPr altLang="en-IN" lang="en-US"/>
              <a:t>t</a:t>
            </a:r>
            <a:r>
              <a:rPr altLang="en-IN" lang="en-US"/>
              <a:t>o</a:t>
            </a:r>
            <a:r>
              <a:rPr altLang="en-IN" lang="en-US"/>
              <a:t> </a:t>
            </a:r>
            <a:r>
              <a:rPr altLang="en-IN" lang="en-US"/>
              <a:t>indicate</a:t>
            </a:r>
            <a:r>
              <a:rPr altLang="en-IN" lang="en-US"/>
              <a:t> </a:t>
            </a:r>
            <a:r>
              <a:rPr altLang="en-IN" lang="en-US"/>
              <a:t>t</a:t>
            </a:r>
            <a:r>
              <a:rPr altLang="en-IN" lang="en-US"/>
              <a:t>h</a:t>
            </a:r>
            <a:r>
              <a:rPr altLang="en-IN" lang="en-US"/>
              <a:t>e</a:t>
            </a:r>
            <a:r>
              <a:rPr altLang="en-IN" lang="en-US"/>
              <a:t> </a:t>
            </a:r>
            <a:r>
              <a:rPr altLang="en-IN" lang="en-US"/>
              <a:t>h</a:t>
            </a:r>
            <a:r>
              <a:rPr altLang="en-IN" lang="en-US"/>
              <a:t>y</a:t>
            </a:r>
            <a:r>
              <a:rPr altLang="en-IN" lang="en-US"/>
              <a:t>d</a:t>
            </a:r>
            <a:r>
              <a:rPr altLang="en-IN" lang="en-US"/>
              <a:t>r</a:t>
            </a:r>
            <a:r>
              <a:rPr altLang="en-IN" lang="en-US"/>
              <a:t>o</a:t>
            </a:r>
            <a:r>
              <a:rPr altLang="en-IN" lang="en-US"/>
              <a:t>x</a:t>
            </a:r>
            <a:r>
              <a:rPr altLang="en-IN" lang="en-US"/>
              <a:t>y</a:t>
            </a:r>
            <a:r>
              <a:rPr altLang="en-IN" lang="en-US"/>
              <a:t>l</a:t>
            </a:r>
            <a:r>
              <a:rPr altLang="en-IN" lang="en-US"/>
              <a:t> </a:t>
            </a:r>
            <a:r>
              <a:rPr altLang="en-IN" lang="en-US"/>
              <a:t>ion</a:t>
            </a:r>
            <a:r>
              <a:rPr altLang="en-IN" lang="en-US"/>
              <a:t> </a:t>
            </a:r>
            <a:r>
              <a:rPr altLang="en-IN" lang="en-US"/>
              <a:t>c</a:t>
            </a:r>
            <a:r>
              <a:rPr altLang="en-IN" lang="en-US"/>
              <a:t>o</a:t>
            </a:r>
            <a:r>
              <a:rPr altLang="en-IN" lang="en-US"/>
              <a:t>n</a:t>
            </a:r>
            <a:r>
              <a:rPr altLang="en-IN" lang="en-US"/>
              <a:t>c</a:t>
            </a:r>
            <a:r>
              <a:rPr altLang="en-IN" lang="en-US"/>
              <a:t>e</a:t>
            </a:r>
            <a:r>
              <a:rPr altLang="en-IN" lang="en-US"/>
              <a:t>n</a:t>
            </a:r>
            <a:r>
              <a:rPr altLang="en-IN" lang="en-US"/>
              <a:t>t</a:t>
            </a:r>
            <a:r>
              <a:rPr altLang="en-IN" lang="en-US"/>
              <a:t>r</a:t>
            </a:r>
            <a:r>
              <a:rPr altLang="en-IN" lang="en-US"/>
              <a:t>a</a:t>
            </a:r>
            <a:r>
              <a:rPr altLang="en-IN" lang="en-US"/>
              <a:t>t</a:t>
            </a:r>
            <a:r>
              <a:rPr altLang="en-IN" lang="en-US"/>
              <a:t>i</a:t>
            </a:r>
            <a:r>
              <a:rPr altLang="en-IN" lang="en-US"/>
              <a:t>o</a:t>
            </a:r>
            <a:r>
              <a:rPr altLang="en-IN" lang="en-US"/>
              <a:t>n</a:t>
            </a:r>
            <a:r>
              <a:rPr altLang="en-IN" lang="en-US"/>
              <a:t>.</a:t>
            </a:r>
            <a:r>
              <a:rPr altLang="en-IN" lang="en-US"/>
              <a:t> </a:t>
            </a:r>
            <a:endParaRPr lang="en-GB"/>
          </a:p>
        </p:txBody>
      </p:sp>
      <p:sp>
        <p:nvSpPr>
          <p:cNvPr id="1048717" name=""/>
          <p:cNvSpPr/>
          <p:nvPr/>
        </p:nvSpPr>
        <p:spPr>
          <a:xfrm>
            <a:off x="2870820" y="3206798"/>
            <a:ext cx="3903629" cy="1176850"/>
          </a:xfrm>
          <a:prstGeom prst="roundRect"/>
          <a:solidFill>
            <a:srgbClr val="FFFFFF"/>
          </a:solidFill>
          <a:ln w="25400">
            <a:solidFill>
              <a:srgbClr val="666666"/>
            </a:solidFill>
          </a:ln>
        </p:spPr>
        <p:txBody>
          <a:bodyPr anchor="ctr"/>
          <a:p>
            <a:pPr algn="ctr"/>
            <a:r>
              <a:rPr altLang="en-IN" sz="3000" lang="en-US">
                <a:solidFill>
                  <a:srgbClr val="0000FF"/>
                </a:solidFill>
              </a:rPr>
              <a:t>p</a:t>
            </a:r>
            <a:r>
              <a:rPr altLang="en-IN" sz="3000" lang="en-US">
                <a:solidFill>
                  <a:srgbClr val="0000FF"/>
                </a:solidFill>
              </a:rPr>
              <a:t>O</a:t>
            </a:r>
            <a:r>
              <a:rPr altLang="en-IN" sz="3000" lang="en-US">
                <a:solidFill>
                  <a:srgbClr val="0000FF"/>
                </a:solidFill>
              </a:rPr>
              <a:t>H</a:t>
            </a:r>
            <a:r>
              <a:rPr altLang="en-IN" sz="3000" lang="en-US">
                <a:solidFill>
                  <a:srgbClr val="0000FF"/>
                </a:solidFill>
              </a:rPr>
              <a:t> </a:t>
            </a:r>
            <a:r>
              <a:rPr altLang="en-IN" sz="3000" lang="en-US">
                <a:solidFill>
                  <a:srgbClr val="0000FF"/>
                </a:solidFill>
              </a:rPr>
              <a:t>=</a:t>
            </a:r>
            <a:r>
              <a:rPr altLang="en-IN" sz="3000" lang="en-US">
                <a:solidFill>
                  <a:srgbClr val="0000FF"/>
                </a:solidFill>
              </a:rPr>
              <a:t> </a:t>
            </a:r>
            <a:r>
              <a:rPr altLang="en-IN" sz="3000" lang="en-US">
                <a:solidFill>
                  <a:srgbClr val="0000FF"/>
                </a:solidFill>
              </a:rPr>
              <a:t>-</a:t>
            </a:r>
            <a:r>
              <a:rPr altLang="en-IN" sz="3000" lang="en-US">
                <a:solidFill>
                  <a:srgbClr val="0000FF"/>
                </a:solidFill>
              </a:rPr>
              <a:t> </a:t>
            </a:r>
            <a:r>
              <a:rPr altLang="en-IN" sz="3000" lang="en-US">
                <a:solidFill>
                  <a:srgbClr val="0000FF"/>
                </a:solidFill>
              </a:rPr>
              <a:t>l</a:t>
            </a:r>
            <a:r>
              <a:rPr altLang="en-IN" sz="3000" lang="en-US">
                <a:solidFill>
                  <a:srgbClr val="0000FF"/>
                </a:solidFill>
              </a:rPr>
              <a:t>o</a:t>
            </a:r>
            <a:r>
              <a:rPr altLang="en-IN" sz="3000" lang="en-US">
                <a:solidFill>
                  <a:srgbClr val="0000FF"/>
                </a:solidFill>
              </a:rPr>
              <a:t>g</a:t>
            </a:r>
            <a:r>
              <a:rPr altLang="en-IN" sz="3000" lang="en-US">
                <a:solidFill>
                  <a:srgbClr val="0000FF"/>
                </a:solidFill>
              </a:rPr>
              <a:t> </a:t>
            </a:r>
            <a:r>
              <a:rPr altLang="en-IN" sz="3000" lang="en-US">
                <a:solidFill>
                  <a:srgbClr val="0000FF"/>
                </a:solidFill>
              </a:rPr>
              <a:t>[</a:t>
            </a:r>
            <a:r>
              <a:rPr altLang="en-IN" sz="3000" lang="en-US">
                <a:solidFill>
                  <a:srgbClr val="0000FF"/>
                </a:solidFill>
              </a:rPr>
              <a:t>O</a:t>
            </a:r>
            <a:r>
              <a:rPr altLang="en-IN" sz="3000" lang="en-US">
                <a:solidFill>
                  <a:srgbClr val="0000FF"/>
                </a:solidFill>
              </a:rPr>
              <a:t>H</a:t>
            </a:r>
            <a:r>
              <a:rPr altLang="en-IN" sz="3000" lang="en-US">
                <a:solidFill>
                  <a:srgbClr val="0000FF"/>
                </a:solidFill>
              </a:rPr>
              <a:t>-</a:t>
            </a:r>
            <a:r>
              <a:rPr altLang="en-IN" sz="3000" lang="en-US">
                <a:solidFill>
                  <a:srgbClr val="0000FF"/>
                </a:solidFill>
              </a:rPr>
              <a:t>]</a:t>
            </a:r>
            <a:endParaRPr sz="3000" lang="en-GB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7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8" name="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GB"/>
          </a:p>
        </p:txBody>
      </p:sp>
      <p:sp>
        <p:nvSpPr>
          <p:cNvPr id="1048719" name="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altLang="en-IN" lang="en-US"/>
              <a:t>T</a:t>
            </a:r>
            <a:r>
              <a:rPr altLang="en-IN" lang="en-US"/>
              <a:t>h</a:t>
            </a:r>
            <a:r>
              <a:rPr altLang="en-IN" lang="en-US"/>
              <a:t>e</a:t>
            </a:r>
            <a:r>
              <a:rPr altLang="en-IN" lang="en-US"/>
              <a:t> </a:t>
            </a:r>
            <a:r>
              <a:rPr altLang="en-IN" b="1" lang="en-US">
                <a:solidFill>
                  <a:srgbClr val="C00000"/>
                </a:solidFill>
              </a:rPr>
              <a:t>s</a:t>
            </a:r>
            <a:r>
              <a:rPr altLang="en-IN" b="1" lang="en-US">
                <a:solidFill>
                  <a:srgbClr val="C00000"/>
                </a:solidFill>
              </a:rPr>
              <a:t>u</a:t>
            </a:r>
            <a:r>
              <a:rPr altLang="en-IN" b="1" lang="en-US">
                <a:solidFill>
                  <a:srgbClr val="C00000"/>
                </a:solidFill>
              </a:rPr>
              <a:t>m</a:t>
            </a:r>
            <a:r>
              <a:rPr altLang="en-IN" b="1" lang="en-US">
                <a:solidFill>
                  <a:srgbClr val="C00000"/>
                </a:solidFill>
              </a:rPr>
              <a:t> </a:t>
            </a:r>
            <a:r>
              <a:rPr altLang="en-IN" b="1" lang="en-US">
                <a:solidFill>
                  <a:srgbClr val="C00000"/>
                </a:solidFill>
              </a:rPr>
              <a:t>o</a:t>
            </a:r>
            <a:r>
              <a:rPr altLang="en-IN" b="1" lang="en-US">
                <a:solidFill>
                  <a:srgbClr val="C00000"/>
                </a:solidFill>
              </a:rPr>
              <a:t>f</a:t>
            </a:r>
            <a:r>
              <a:rPr altLang="en-IN" b="1" lang="en-US">
                <a:solidFill>
                  <a:srgbClr val="C00000"/>
                </a:solidFill>
              </a:rPr>
              <a:t> </a:t>
            </a:r>
            <a:r>
              <a:rPr altLang="en-IN" b="1" lang="en-US">
                <a:solidFill>
                  <a:srgbClr val="C00000"/>
                </a:solidFill>
              </a:rPr>
              <a:t>p</a:t>
            </a:r>
            <a:r>
              <a:rPr altLang="en-IN" b="1" lang="en-US">
                <a:solidFill>
                  <a:srgbClr val="C00000"/>
                </a:solidFill>
              </a:rPr>
              <a:t>H</a:t>
            </a:r>
            <a:r>
              <a:rPr altLang="en-IN" b="1" lang="en-US">
                <a:solidFill>
                  <a:srgbClr val="C00000"/>
                </a:solidFill>
              </a:rPr>
              <a:t> </a:t>
            </a:r>
            <a:r>
              <a:rPr altLang="en-IN" b="1" lang="en-US">
                <a:solidFill>
                  <a:srgbClr val="C00000"/>
                </a:solidFill>
              </a:rPr>
              <a:t>a</a:t>
            </a:r>
            <a:r>
              <a:rPr altLang="en-IN" b="1" lang="en-US">
                <a:solidFill>
                  <a:srgbClr val="C00000"/>
                </a:solidFill>
              </a:rPr>
              <a:t>n</a:t>
            </a:r>
            <a:r>
              <a:rPr altLang="en-IN" b="1" lang="en-US">
                <a:solidFill>
                  <a:srgbClr val="C00000"/>
                </a:solidFill>
              </a:rPr>
              <a:t>d</a:t>
            </a:r>
            <a:r>
              <a:rPr altLang="en-IN" b="1" lang="en-US">
                <a:solidFill>
                  <a:srgbClr val="C00000"/>
                </a:solidFill>
              </a:rPr>
              <a:t> </a:t>
            </a:r>
            <a:r>
              <a:rPr altLang="en-IN" b="1" lang="en-US">
                <a:solidFill>
                  <a:srgbClr val="C00000"/>
                </a:solidFill>
              </a:rPr>
              <a:t>p</a:t>
            </a:r>
            <a:r>
              <a:rPr altLang="en-IN" b="1" lang="en-US">
                <a:solidFill>
                  <a:srgbClr val="C00000"/>
                </a:solidFill>
              </a:rPr>
              <a:t>O</a:t>
            </a:r>
            <a:r>
              <a:rPr altLang="en-IN" b="1" lang="en-US">
                <a:solidFill>
                  <a:srgbClr val="C00000"/>
                </a:solidFill>
              </a:rPr>
              <a:t>H</a:t>
            </a:r>
            <a:r>
              <a:rPr altLang="en-IN" b="1" lang="en-US">
                <a:solidFill>
                  <a:srgbClr val="C00000"/>
                </a:solidFill>
              </a:rPr>
              <a:t> </a:t>
            </a:r>
            <a:r>
              <a:rPr altLang="en-IN" b="1" lang="en-US">
                <a:solidFill>
                  <a:srgbClr val="C00000"/>
                </a:solidFill>
              </a:rPr>
              <a:t>i</a:t>
            </a:r>
            <a:r>
              <a:rPr altLang="en-IN" b="1" lang="en-US">
                <a:solidFill>
                  <a:srgbClr val="C00000"/>
                </a:solidFill>
              </a:rPr>
              <a:t>s</a:t>
            </a:r>
            <a:r>
              <a:rPr altLang="en-IN" b="1" lang="en-US">
                <a:solidFill>
                  <a:srgbClr val="C00000"/>
                </a:solidFill>
              </a:rPr>
              <a:t> </a:t>
            </a:r>
            <a:r>
              <a:rPr altLang="en-IN" b="1" lang="en-US">
                <a:solidFill>
                  <a:srgbClr val="C00000"/>
                </a:solidFill>
              </a:rPr>
              <a:t>e</a:t>
            </a:r>
            <a:r>
              <a:rPr altLang="en-IN" b="1" lang="en-US">
                <a:solidFill>
                  <a:srgbClr val="C00000"/>
                </a:solidFill>
              </a:rPr>
              <a:t>q</a:t>
            </a:r>
            <a:r>
              <a:rPr altLang="en-IN" b="1" lang="en-US">
                <a:solidFill>
                  <a:srgbClr val="C00000"/>
                </a:solidFill>
              </a:rPr>
              <a:t>u</a:t>
            </a:r>
            <a:r>
              <a:rPr altLang="en-IN" b="1" lang="en-US">
                <a:solidFill>
                  <a:srgbClr val="C00000"/>
                </a:solidFill>
              </a:rPr>
              <a:t>a</a:t>
            </a:r>
            <a:r>
              <a:rPr altLang="en-IN" b="1" lang="en-US">
                <a:solidFill>
                  <a:srgbClr val="C00000"/>
                </a:solidFill>
              </a:rPr>
              <a:t>l</a:t>
            </a:r>
            <a:r>
              <a:rPr altLang="en-IN" b="1" lang="en-US">
                <a:solidFill>
                  <a:srgbClr val="C00000"/>
                </a:solidFill>
              </a:rPr>
              <a:t> </a:t>
            </a:r>
            <a:r>
              <a:rPr altLang="en-IN" b="1" lang="en-US">
                <a:solidFill>
                  <a:srgbClr val="C00000"/>
                </a:solidFill>
              </a:rPr>
              <a:t>t</a:t>
            </a:r>
            <a:r>
              <a:rPr altLang="en-IN" b="1" lang="en-US">
                <a:solidFill>
                  <a:srgbClr val="C00000"/>
                </a:solidFill>
              </a:rPr>
              <a:t>o</a:t>
            </a:r>
            <a:r>
              <a:rPr altLang="en-IN" b="1" lang="en-US">
                <a:solidFill>
                  <a:srgbClr val="C00000"/>
                </a:solidFill>
              </a:rPr>
              <a:t> </a:t>
            </a:r>
            <a:r>
              <a:rPr altLang="en-IN" b="1" lang="en-US">
                <a:solidFill>
                  <a:srgbClr val="C00000"/>
                </a:solidFill>
              </a:rPr>
              <a:t>1</a:t>
            </a:r>
            <a:r>
              <a:rPr altLang="en-IN" b="1" lang="en-US">
                <a:solidFill>
                  <a:srgbClr val="C00000"/>
                </a:solidFill>
              </a:rPr>
              <a:t>4</a:t>
            </a:r>
            <a:r>
              <a:rPr altLang="en-IN" lang="en-US"/>
              <a:t> </a:t>
            </a:r>
            <a:r>
              <a:rPr altLang="en-IN" b="1" lang="en-US"/>
              <a:t>f</a:t>
            </a:r>
            <a:r>
              <a:rPr altLang="en-IN" b="1" lang="en-US"/>
              <a:t>o</a:t>
            </a:r>
            <a:r>
              <a:rPr altLang="en-IN" b="1" lang="en-US"/>
              <a:t>r</a:t>
            </a:r>
            <a:r>
              <a:rPr altLang="en-IN" b="1" lang="en-US"/>
              <a:t> </a:t>
            </a:r>
            <a:r>
              <a:rPr altLang="en-IN" b="1" lang="en-US"/>
              <a:t>w</a:t>
            </a:r>
            <a:r>
              <a:rPr altLang="en-IN" b="1" lang="en-US"/>
              <a:t>a</a:t>
            </a:r>
            <a:r>
              <a:rPr altLang="en-IN" b="1" lang="en-US"/>
              <a:t>t</a:t>
            </a:r>
            <a:r>
              <a:rPr altLang="en-IN" b="1" lang="en-US"/>
              <a:t>e</a:t>
            </a:r>
            <a:r>
              <a:rPr altLang="en-IN" b="1" lang="en-US"/>
              <a:t>r</a:t>
            </a:r>
            <a:r>
              <a:rPr altLang="en-IN" b="1" lang="en-US"/>
              <a:t> </a:t>
            </a:r>
            <a:r>
              <a:rPr altLang="en-IN" b="1" lang="en-US"/>
              <a:t>a</a:t>
            </a:r>
            <a:r>
              <a:rPr altLang="en-IN" b="1" lang="en-US"/>
              <a:t>s</a:t>
            </a:r>
            <a:r>
              <a:rPr altLang="en-IN" b="1" lang="en-US"/>
              <a:t> </a:t>
            </a:r>
            <a:r>
              <a:rPr altLang="en-IN" b="1" lang="en-US"/>
              <a:t>w</a:t>
            </a:r>
            <a:r>
              <a:rPr altLang="en-IN" b="1" lang="en-US"/>
              <a:t>e</a:t>
            </a:r>
            <a:r>
              <a:rPr altLang="en-IN" b="1" lang="en-US"/>
              <a:t>l</a:t>
            </a:r>
            <a:r>
              <a:rPr altLang="en-IN" b="1" lang="en-US"/>
              <a:t>l</a:t>
            </a:r>
            <a:r>
              <a:rPr altLang="en-IN" b="1" lang="en-US"/>
              <a:t> </a:t>
            </a:r>
            <a:r>
              <a:rPr altLang="en-IN" b="1" lang="en-US"/>
              <a:t>a</a:t>
            </a:r>
            <a:r>
              <a:rPr altLang="en-IN" b="1" lang="en-US"/>
              <a:t>s</a:t>
            </a:r>
            <a:r>
              <a:rPr altLang="en-IN" b="1" lang="en-US"/>
              <a:t> </a:t>
            </a:r>
            <a:r>
              <a:rPr altLang="en-IN" b="1" lang="en-US"/>
              <a:t>f</a:t>
            </a:r>
            <a:r>
              <a:rPr altLang="en-IN" b="1" lang="en-US"/>
              <a:t>o</a:t>
            </a:r>
            <a:r>
              <a:rPr altLang="en-IN" b="1" lang="en-US"/>
              <a:t>r</a:t>
            </a:r>
            <a:r>
              <a:rPr altLang="en-IN" b="1" lang="en-US"/>
              <a:t> </a:t>
            </a:r>
            <a:r>
              <a:rPr altLang="en-IN" b="1" lang="en-US"/>
              <a:t>a</a:t>
            </a:r>
            <a:r>
              <a:rPr altLang="en-IN" b="1" lang="en-US"/>
              <a:t>n</a:t>
            </a:r>
            <a:r>
              <a:rPr altLang="en-IN" b="1" lang="en-US"/>
              <a:t>y</a:t>
            </a:r>
            <a:r>
              <a:rPr altLang="en-IN" b="1" lang="en-US"/>
              <a:t> </a:t>
            </a:r>
            <a:r>
              <a:rPr altLang="en-IN" b="1" lang="en-US"/>
              <a:t>a</a:t>
            </a:r>
            <a:r>
              <a:rPr altLang="en-IN" b="1" lang="en-US"/>
              <a:t>q</a:t>
            </a:r>
            <a:r>
              <a:rPr altLang="en-IN" b="1" lang="en-US"/>
              <a:t>u</a:t>
            </a:r>
            <a:r>
              <a:rPr altLang="en-IN" b="1" lang="en-US"/>
              <a:t>e</a:t>
            </a:r>
            <a:r>
              <a:rPr altLang="en-IN" b="1" lang="en-US"/>
              <a:t>o</a:t>
            </a:r>
            <a:r>
              <a:rPr altLang="en-IN" b="1" lang="en-US"/>
              <a:t>u</a:t>
            </a:r>
            <a:r>
              <a:rPr altLang="en-IN" b="1" lang="en-US"/>
              <a:t>s</a:t>
            </a:r>
            <a:r>
              <a:rPr altLang="en-IN" b="1" lang="en-US"/>
              <a:t> </a:t>
            </a:r>
            <a:r>
              <a:rPr altLang="en-IN" b="1" lang="en-US"/>
              <a:t>s</a:t>
            </a:r>
            <a:r>
              <a:rPr altLang="en-IN" b="1" lang="en-US"/>
              <a:t>o</a:t>
            </a:r>
            <a:r>
              <a:rPr altLang="en-IN" b="1" lang="en-US"/>
              <a:t>l</a:t>
            </a:r>
            <a:r>
              <a:rPr altLang="en-IN" b="1" lang="en-US"/>
              <a:t>u</a:t>
            </a:r>
            <a:r>
              <a:rPr altLang="en-IN" b="1" lang="en-US"/>
              <a:t>t</a:t>
            </a:r>
            <a:r>
              <a:rPr altLang="en-IN" b="1" lang="en-US"/>
              <a:t>i</a:t>
            </a:r>
            <a:r>
              <a:rPr altLang="en-IN" b="1" lang="en-US"/>
              <a:t>o</a:t>
            </a:r>
            <a:r>
              <a:rPr altLang="en-IN" b="1" lang="en-US"/>
              <a:t>n</a:t>
            </a:r>
            <a:r>
              <a:rPr altLang="en-IN" b="1" lang="en-US"/>
              <a:t> </a:t>
            </a:r>
            <a:r>
              <a:rPr altLang="en-IN" b="1" lang="en-US"/>
              <a:t>a</a:t>
            </a:r>
            <a:r>
              <a:rPr altLang="en-IN" b="1" lang="en-US"/>
              <a:t>t</a:t>
            </a:r>
            <a:r>
              <a:rPr altLang="en-IN" b="1" lang="en-US"/>
              <a:t> </a:t>
            </a:r>
            <a:r>
              <a:rPr altLang="en-IN" b="1" lang="en-US"/>
              <a:t>2</a:t>
            </a:r>
            <a:r>
              <a:rPr altLang="en-IN" b="1" lang="en-US"/>
              <a:t>5</a:t>
            </a:r>
            <a:r>
              <a:rPr altLang="en-IN" b="1" lang="en-IN"/>
              <a:t>℃</a:t>
            </a:r>
            <a:r>
              <a:rPr altLang="en-IN" b="1" lang="en-US"/>
              <a:t>.</a:t>
            </a:r>
            <a:r>
              <a:rPr altLang="en-IN" lang="en-US"/>
              <a:t> </a:t>
            </a:r>
            <a:endParaRPr lang="en-GB"/>
          </a:p>
          <a:p>
            <a:endParaRPr lang="en-GB"/>
          </a:p>
        </p:txBody>
      </p:sp>
      <p:sp>
        <p:nvSpPr>
          <p:cNvPr id="1048720" name=""/>
          <p:cNvSpPr/>
          <p:nvPr/>
        </p:nvSpPr>
        <p:spPr>
          <a:xfrm>
            <a:off x="2241879" y="3118297"/>
            <a:ext cx="4145106" cy="882997"/>
          </a:xfrm>
          <a:prstGeom prst="roundRect"/>
          <a:solidFill>
            <a:srgbClr val="FFFFFF"/>
          </a:solidFill>
          <a:ln w="25400">
            <a:solidFill>
              <a:srgbClr val="666666"/>
            </a:solidFill>
          </a:ln>
        </p:spPr>
        <p:txBody>
          <a:bodyPr anchor="ctr"/>
          <a:p>
            <a:pPr algn="ctr"/>
            <a:r>
              <a:rPr altLang="en-IN" b="1" sz="3800" lang="en-US">
                <a:solidFill>
                  <a:srgbClr val="0000FF"/>
                </a:solidFill>
              </a:rPr>
              <a:t>p</a:t>
            </a:r>
            <a:r>
              <a:rPr altLang="en-IN" b="1" sz="3800" lang="en-US">
                <a:solidFill>
                  <a:srgbClr val="0000FF"/>
                </a:solidFill>
              </a:rPr>
              <a:t>H</a:t>
            </a:r>
            <a:r>
              <a:rPr altLang="en-IN" b="1" sz="3800" lang="en-US">
                <a:solidFill>
                  <a:srgbClr val="0000FF"/>
                </a:solidFill>
              </a:rPr>
              <a:t> </a:t>
            </a:r>
            <a:r>
              <a:rPr altLang="en-IN" b="1" sz="3800" lang="en-US">
                <a:solidFill>
                  <a:srgbClr val="0000FF"/>
                </a:solidFill>
              </a:rPr>
              <a:t>+</a:t>
            </a:r>
            <a:r>
              <a:rPr altLang="en-IN" b="1" sz="3800" lang="en-US">
                <a:solidFill>
                  <a:srgbClr val="0000FF"/>
                </a:solidFill>
              </a:rPr>
              <a:t> </a:t>
            </a:r>
            <a:r>
              <a:rPr altLang="en-IN" b="1" sz="3800" lang="en-US">
                <a:solidFill>
                  <a:srgbClr val="0000FF"/>
                </a:solidFill>
              </a:rPr>
              <a:t>p</a:t>
            </a:r>
            <a:r>
              <a:rPr altLang="en-IN" b="1" sz="3800" lang="en-US">
                <a:solidFill>
                  <a:srgbClr val="0000FF"/>
                </a:solidFill>
              </a:rPr>
              <a:t>O</a:t>
            </a:r>
            <a:r>
              <a:rPr altLang="en-IN" b="1" sz="3800" lang="en-US">
                <a:solidFill>
                  <a:srgbClr val="0000FF"/>
                </a:solidFill>
              </a:rPr>
              <a:t>H</a:t>
            </a:r>
            <a:r>
              <a:rPr altLang="en-IN" b="1" sz="3800" lang="en-US">
                <a:solidFill>
                  <a:srgbClr val="0000FF"/>
                </a:solidFill>
              </a:rPr>
              <a:t> </a:t>
            </a:r>
            <a:r>
              <a:rPr altLang="en-IN" b="1" sz="3800" lang="en-US">
                <a:solidFill>
                  <a:srgbClr val="0000FF"/>
                </a:solidFill>
              </a:rPr>
              <a:t>=</a:t>
            </a:r>
            <a:r>
              <a:rPr altLang="en-IN" b="1" sz="3800" lang="en-US">
                <a:solidFill>
                  <a:srgbClr val="0000FF"/>
                </a:solidFill>
              </a:rPr>
              <a:t> </a:t>
            </a:r>
            <a:r>
              <a:rPr altLang="en-IN" b="1" sz="3800" lang="en-US">
                <a:solidFill>
                  <a:srgbClr val="0000FF"/>
                </a:solidFill>
              </a:rPr>
              <a:t>1</a:t>
            </a:r>
            <a:r>
              <a:rPr altLang="en-IN" b="1" sz="3800" lang="en-US">
                <a:solidFill>
                  <a:srgbClr val="0000FF"/>
                </a:solidFill>
              </a:rPr>
              <a:t>4</a:t>
            </a:r>
            <a:endParaRPr b="1" sz="3800" lang="en-GB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7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1" name="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en-IN" b="1" lang="en-US">
                <a:solidFill>
                  <a:srgbClr val="C00000"/>
                </a:solidFill>
              </a:rPr>
              <a:t>R</a:t>
            </a:r>
            <a:r>
              <a:rPr altLang="en-IN" b="1" lang="en-US">
                <a:solidFill>
                  <a:srgbClr val="C00000"/>
                </a:solidFill>
              </a:rPr>
              <a:t>e</a:t>
            </a:r>
            <a:r>
              <a:rPr altLang="en-IN" b="1" lang="en-US">
                <a:solidFill>
                  <a:srgbClr val="C00000"/>
                </a:solidFill>
              </a:rPr>
              <a:t>f</a:t>
            </a:r>
            <a:r>
              <a:rPr altLang="en-IN" b="1" lang="en-US">
                <a:solidFill>
                  <a:srgbClr val="C00000"/>
                </a:solidFill>
              </a:rPr>
              <a:t>e</a:t>
            </a:r>
            <a:r>
              <a:rPr altLang="en-IN" b="1" lang="en-US">
                <a:solidFill>
                  <a:srgbClr val="C00000"/>
                </a:solidFill>
              </a:rPr>
              <a:t>r</a:t>
            </a:r>
            <a:r>
              <a:rPr altLang="en-IN" b="1" lang="en-US">
                <a:solidFill>
                  <a:srgbClr val="C00000"/>
                </a:solidFill>
              </a:rPr>
              <a:t>e</a:t>
            </a:r>
            <a:r>
              <a:rPr altLang="en-IN" b="1" lang="en-US">
                <a:solidFill>
                  <a:srgbClr val="C00000"/>
                </a:solidFill>
              </a:rPr>
              <a:t>n</a:t>
            </a:r>
            <a:r>
              <a:rPr altLang="en-IN" b="1" lang="en-US">
                <a:solidFill>
                  <a:srgbClr val="C00000"/>
                </a:solidFill>
              </a:rPr>
              <a:t>c</a:t>
            </a:r>
            <a:r>
              <a:rPr altLang="en-IN" b="1" lang="en-US">
                <a:solidFill>
                  <a:srgbClr val="C00000"/>
                </a:solidFill>
              </a:rPr>
              <a:t>e</a:t>
            </a:r>
            <a:endParaRPr b="1" lang="en-GB">
              <a:solidFill>
                <a:srgbClr val="C00000"/>
              </a:solidFill>
            </a:endParaRPr>
          </a:p>
        </p:txBody>
      </p:sp>
      <p:sp>
        <p:nvSpPr>
          <p:cNvPr id="1048722" name="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altLang="en-IN" lang="en-US"/>
              <a:t>E</a:t>
            </a:r>
            <a:r>
              <a:rPr altLang="en-IN" lang="en-US"/>
              <a:t>s</a:t>
            </a:r>
            <a:r>
              <a:rPr altLang="en-IN" lang="en-US"/>
              <a:t>s</a:t>
            </a:r>
            <a:r>
              <a:rPr altLang="en-IN" lang="en-US"/>
              <a:t>e</a:t>
            </a:r>
            <a:r>
              <a:rPr altLang="en-IN" lang="en-US"/>
              <a:t>n</a:t>
            </a:r>
            <a:r>
              <a:rPr altLang="en-IN" lang="en-US"/>
              <a:t>t</a:t>
            </a:r>
            <a:r>
              <a:rPr altLang="en-IN" lang="en-US"/>
              <a:t>i</a:t>
            </a:r>
            <a:r>
              <a:rPr altLang="en-IN" lang="en-US"/>
              <a:t>a</a:t>
            </a:r>
            <a:r>
              <a:rPr altLang="en-IN" lang="en-US"/>
              <a:t>l</a:t>
            </a:r>
            <a:r>
              <a:rPr altLang="en-IN" lang="en-US"/>
              <a:t>s</a:t>
            </a:r>
            <a:r>
              <a:rPr altLang="en-IN" lang="en-US"/>
              <a:t> </a:t>
            </a:r>
            <a:r>
              <a:rPr altLang="en-IN" lang="en-US"/>
              <a:t>o</a:t>
            </a:r>
            <a:r>
              <a:rPr altLang="en-IN" lang="en-US"/>
              <a:t>f</a:t>
            </a:r>
            <a:r>
              <a:rPr altLang="en-IN" lang="en-US"/>
              <a:t> </a:t>
            </a:r>
            <a:r>
              <a:rPr altLang="en-IN" lang="en-US"/>
              <a:t>P</a:t>
            </a:r>
            <a:r>
              <a:rPr altLang="en-IN" lang="en-US"/>
              <a:t>h</a:t>
            </a:r>
            <a:r>
              <a:rPr altLang="en-IN" lang="en-US"/>
              <a:t>y</a:t>
            </a:r>
            <a:r>
              <a:rPr altLang="en-IN" lang="en-US"/>
              <a:t>s</a:t>
            </a:r>
            <a:r>
              <a:rPr altLang="en-IN" lang="en-US"/>
              <a:t>i</a:t>
            </a:r>
            <a:r>
              <a:rPr altLang="en-IN" lang="en-US"/>
              <a:t>c</a:t>
            </a:r>
            <a:r>
              <a:rPr altLang="en-IN" lang="en-US"/>
              <a:t>a</a:t>
            </a:r>
            <a:r>
              <a:rPr altLang="en-IN" lang="en-US"/>
              <a:t>l</a:t>
            </a:r>
            <a:r>
              <a:rPr altLang="en-IN" lang="en-US"/>
              <a:t> </a:t>
            </a:r>
            <a:r>
              <a:rPr altLang="en-IN" lang="en-US"/>
              <a:t>C</a:t>
            </a:r>
            <a:r>
              <a:rPr altLang="en-IN" lang="en-US"/>
              <a:t>h</a:t>
            </a:r>
            <a:r>
              <a:rPr altLang="en-IN" lang="en-US"/>
              <a:t>e</a:t>
            </a:r>
            <a:r>
              <a:rPr altLang="en-IN" lang="en-US"/>
              <a:t>m</a:t>
            </a:r>
            <a:r>
              <a:rPr altLang="en-IN" lang="en-US"/>
              <a:t>i</a:t>
            </a:r>
            <a:r>
              <a:rPr altLang="en-IN" lang="en-US"/>
              <a:t>s</a:t>
            </a:r>
            <a:r>
              <a:rPr altLang="en-IN" lang="en-US"/>
              <a:t>t</a:t>
            </a:r>
            <a:r>
              <a:rPr altLang="en-IN" lang="en-US"/>
              <a:t>r</a:t>
            </a:r>
            <a:r>
              <a:rPr altLang="en-IN" lang="en-US"/>
              <a:t>y</a:t>
            </a:r>
            <a:r>
              <a:rPr altLang="en-IN" lang="en-US"/>
              <a:t> </a:t>
            </a:r>
            <a:r>
              <a:rPr altLang="en-IN" lang="en-US"/>
              <a:t>b</a:t>
            </a:r>
            <a:r>
              <a:rPr altLang="en-IN" lang="en-US"/>
              <a:t>y</a:t>
            </a:r>
            <a:r>
              <a:rPr altLang="en-IN" lang="en-US"/>
              <a:t> </a:t>
            </a:r>
            <a:r>
              <a:rPr altLang="en-IN" lang="en-US"/>
              <a:t>A</a:t>
            </a:r>
            <a:r>
              <a:rPr altLang="en-IN" lang="en-US"/>
              <a:t>r</a:t>
            </a:r>
            <a:r>
              <a:rPr altLang="en-IN" lang="en-US"/>
              <a:t>u</a:t>
            </a:r>
            <a:r>
              <a:rPr altLang="en-IN" lang="en-US"/>
              <a:t>n</a:t>
            </a:r>
            <a:r>
              <a:rPr altLang="en-IN" lang="en-US"/>
              <a:t> </a:t>
            </a:r>
            <a:r>
              <a:rPr altLang="en-IN" lang="en-US"/>
              <a:t>B</a:t>
            </a:r>
            <a:r>
              <a:rPr altLang="en-IN" lang="en-US"/>
              <a:t>a</a:t>
            </a:r>
            <a:r>
              <a:rPr altLang="en-IN" lang="en-US"/>
              <a:t>h</a:t>
            </a:r>
            <a:r>
              <a:rPr altLang="en-IN" lang="en-US"/>
              <a:t>l</a:t>
            </a:r>
            <a:r>
              <a:rPr altLang="en-IN" lang="en-US"/>
              <a:t>,</a:t>
            </a:r>
            <a:r>
              <a:rPr altLang="en-IN" lang="en-US"/>
              <a:t> </a:t>
            </a:r>
            <a:r>
              <a:rPr altLang="en-IN" lang="en-US"/>
              <a:t>B</a:t>
            </a:r>
            <a:r>
              <a:rPr altLang="en-IN" lang="en-US"/>
              <a:t>.</a:t>
            </a:r>
            <a:r>
              <a:rPr altLang="en-IN" lang="en-US"/>
              <a:t> </a:t>
            </a:r>
            <a:r>
              <a:rPr altLang="en-IN" lang="en-US"/>
              <a:t>S</a:t>
            </a:r>
            <a:r>
              <a:rPr altLang="en-IN" lang="en-US"/>
              <a:t>.</a:t>
            </a:r>
            <a:r>
              <a:rPr altLang="en-IN" lang="en-US"/>
              <a:t> </a:t>
            </a:r>
            <a:r>
              <a:rPr altLang="en-IN" lang="en-US"/>
              <a:t>Bahl</a:t>
            </a:r>
            <a:r>
              <a:rPr altLang="en-IN" lang="en-US"/>
              <a:t> </a:t>
            </a:r>
            <a:r>
              <a:rPr altLang="en-IN" lang="en-US"/>
              <a:t>a</a:t>
            </a:r>
            <a:r>
              <a:rPr altLang="en-IN" lang="en-US"/>
              <a:t>n</a:t>
            </a:r>
            <a:r>
              <a:rPr altLang="en-IN" lang="en-US"/>
              <a:t>d</a:t>
            </a:r>
            <a:r>
              <a:rPr altLang="en-IN" lang="en-US"/>
              <a:t> </a:t>
            </a:r>
            <a:r>
              <a:rPr altLang="en-IN" lang="en-US"/>
              <a:t>G</a:t>
            </a:r>
            <a:r>
              <a:rPr altLang="en-IN" lang="en-US"/>
              <a:t>.</a:t>
            </a:r>
            <a:r>
              <a:rPr altLang="en-IN" lang="en-US"/>
              <a:t> </a:t>
            </a:r>
            <a:r>
              <a:rPr altLang="en-IN" lang="en-US"/>
              <a:t>D</a:t>
            </a:r>
            <a:r>
              <a:rPr altLang="en-IN" lang="en-US"/>
              <a:t>.</a:t>
            </a:r>
            <a:r>
              <a:rPr altLang="en-IN" lang="en-US"/>
              <a:t> </a:t>
            </a:r>
            <a:r>
              <a:rPr altLang="en-IN" lang="en-US"/>
              <a:t>T</a:t>
            </a:r>
            <a:r>
              <a:rPr altLang="en-IN" lang="en-US"/>
              <a:t>u</a:t>
            </a:r>
            <a:r>
              <a:rPr altLang="en-IN" lang="en-US"/>
              <a:t>l</a:t>
            </a:r>
            <a:r>
              <a:rPr altLang="en-IN" lang="en-US"/>
              <a:t>i</a:t>
            </a:r>
            <a:r>
              <a:rPr altLang="en-IN" lang="en-US"/>
              <a:t>,</a:t>
            </a:r>
            <a:r>
              <a:rPr altLang="en-IN" lang="en-US"/>
              <a:t> </a:t>
            </a:r>
            <a:r>
              <a:rPr altLang="en-IN" lang="en-US"/>
              <a:t>S</a:t>
            </a:r>
            <a:r>
              <a:rPr altLang="en-IN" lang="en-US"/>
              <a:t>.</a:t>
            </a:r>
            <a:r>
              <a:rPr altLang="en-IN" lang="en-US"/>
              <a:t> </a:t>
            </a:r>
            <a:r>
              <a:rPr altLang="en-IN" lang="en-US"/>
              <a:t>Chand </a:t>
            </a:r>
            <a:r>
              <a:rPr altLang="en-IN" lang="en-US"/>
              <a:t>Publications</a:t>
            </a:r>
            <a:r>
              <a:rPr altLang="en-IN" lang="en-US"/>
              <a:t>.</a:t>
            </a:r>
            <a:endParaRPr lang="en-GB"/>
          </a:p>
          <a:p>
            <a:endParaRPr lang="en-GB"/>
          </a:p>
          <a:p>
            <a:r>
              <a:rPr altLang="en-IN" lang="en-US"/>
              <a:t>P</a:t>
            </a:r>
            <a:r>
              <a:rPr altLang="en-IN" lang="en-US"/>
              <a:t>h</a:t>
            </a:r>
            <a:r>
              <a:rPr altLang="en-IN" lang="en-US"/>
              <a:t>y</a:t>
            </a:r>
            <a:r>
              <a:rPr altLang="en-IN" lang="en-US"/>
              <a:t>s</a:t>
            </a:r>
            <a:r>
              <a:rPr altLang="en-IN" lang="en-US"/>
              <a:t>i</a:t>
            </a:r>
            <a:r>
              <a:rPr altLang="en-IN" lang="en-US"/>
              <a:t>c</a:t>
            </a:r>
            <a:r>
              <a:rPr altLang="en-IN" lang="en-US"/>
              <a:t>a</a:t>
            </a:r>
            <a:r>
              <a:rPr altLang="en-IN" lang="en-US"/>
              <a:t>l</a:t>
            </a:r>
            <a:r>
              <a:rPr altLang="en-IN" lang="en-US"/>
              <a:t> </a:t>
            </a:r>
            <a:r>
              <a:rPr altLang="en-IN" lang="en-US"/>
              <a:t>C</a:t>
            </a:r>
            <a:r>
              <a:rPr altLang="en-IN" lang="en-US"/>
              <a:t>h</a:t>
            </a:r>
            <a:r>
              <a:rPr altLang="en-IN" lang="en-US"/>
              <a:t>e</a:t>
            </a:r>
            <a:r>
              <a:rPr altLang="en-IN" lang="en-US"/>
              <a:t>m</a:t>
            </a:r>
            <a:r>
              <a:rPr altLang="en-IN" lang="en-US"/>
              <a:t>i</a:t>
            </a:r>
            <a:r>
              <a:rPr altLang="en-IN" lang="en-US"/>
              <a:t>s</a:t>
            </a:r>
            <a:r>
              <a:rPr altLang="en-IN" lang="en-US"/>
              <a:t>t</a:t>
            </a:r>
            <a:r>
              <a:rPr altLang="en-IN" lang="en-US"/>
              <a:t>r</a:t>
            </a:r>
            <a:r>
              <a:rPr altLang="en-IN" lang="en-US"/>
              <a:t>y</a:t>
            </a:r>
            <a:r>
              <a:rPr altLang="en-IN" lang="en-US"/>
              <a:t>,</a:t>
            </a:r>
            <a:r>
              <a:rPr altLang="en-IN" lang="en-US"/>
              <a:t> </a:t>
            </a:r>
            <a:r>
              <a:rPr altLang="en-IN" lang="en-US"/>
              <a:t>F</a:t>
            </a:r>
            <a:r>
              <a:rPr altLang="en-IN" lang="en-US"/>
              <a:t>.</a:t>
            </a:r>
            <a:r>
              <a:rPr altLang="en-IN" lang="en-US"/>
              <a:t> </a:t>
            </a:r>
            <a:r>
              <a:rPr altLang="en-IN" lang="en-US"/>
              <a:t>Y</a:t>
            </a:r>
            <a:r>
              <a:rPr altLang="en-IN" lang="en-US"/>
              <a:t>.</a:t>
            </a:r>
            <a:r>
              <a:rPr altLang="en-IN" lang="en-US"/>
              <a:t> </a:t>
            </a:r>
            <a:r>
              <a:rPr altLang="en-IN" lang="en-US"/>
              <a:t>B</a:t>
            </a:r>
            <a:r>
              <a:rPr altLang="en-IN" lang="en-US"/>
              <a:t>.</a:t>
            </a:r>
            <a:r>
              <a:rPr altLang="en-IN" lang="en-US"/>
              <a:t> </a:t>
            </a:r>
            <a:r>
              <a:rPr altLang="en-IN" lang="en-US"/>
              <a:t>S</a:t>
            </a:r>
            <a:r>
              <a:rPr altLang="en-IN" lang="en-US"/>
              <a:t>c</a:t>
            </a:r>
            <a:r>
              <a:rPr altLang="en-IN" lang="en-US"/>
              <a:t>.</a:t>
            </a:r>
            <a:r>
              <a:rPr altLang="en-IN" lang="en-US"/>
              <a:t> </a:t>
            </a:r>
            <a:r>
              <a:rPr altLang="en-IN" lang="en-US"/>
              <a:t>(</a:t>
            </a:r>
            <a:r>
              <a:rPr altLang="en-IN" lang="en-US"/>
              <a:t>S</a:t>
            </a:r>
            <a:r>
              <a:rPr altLang="en-IN" lang="en-US"/>
              <a:t>e</a:t>
            </a:r>
            <a:r>
              <a:rPr altLang="en-IN" lang="en-US"/>
              <a:t>m</a:t>
            </a:r>
            <a:r>
              <a:rPr altLang="en-IN" lang="en-US"/>
              <a:t>e</a:t>
            </a:r>
            <a:r>
              <a:rPr altLang="en-IN" lang="en-US"/>
              <a:t>s</a:t>
            </a:r>
            <a:r>
              <a:rPr altLang="en-IN" lang="en-US"/>
              <a:t>t</a:t>
            </a:r>
            <a:r>
              <a:rPr altLang="en-IN" lang="en-US"/>
              <a:t>e</a:t>
            </a:r>
            <a:r>
              <a:rPr altLang="en-IN" lang="en-US"/>
              <a:t>r</a:t>
            </a:r>
            <a:r>
              <a:rPr altLang="en-IN" lang="en-US"/>
              <a:t>-</a:t>
            </a:r>
            <a:r>
              <a:rPr altLang="en-IN" lang="en-US"/>
              <a:t> </a:t>
            </a:r>
            <a:r>
              <a:rPr altLang="en-IN" lang="en-US"/>
              <a:t>I</a:t>
            </a:r>
            <a:r>
              <a:rPr altLang="en-IN" lang="en-US"/>
              <a:t>)</a:t>
            </a:r>
            <a:r>
              <a:rPr altLang="en-IN" lang="en-US"/>
              <a:t>,</a:t>
            </a:r>
            <a:r>
              <a:rPr altLang="en-IN" lang="en-US"/>
              <a:t> </a:t>
            </a:r>
            <a:r>
              <a:rPr altLang="en-IN" lang="en-US"/>
              <a:t>M</a:t>
            </a:r>
            <a:r>
              <a:rPr altLang="en-IN" lang="en-US"/>
              <a:t>a</a:t>
            </a:r>
            <a:r>
              <a:rPr altLang="en-IN" lang="en-US"/>
              <a:t>n</a:t>
            </a:r>
            <a:r>
              <a:rPr altLang="en-IN" lang="en-US"/>
              <a:t>a</a:t>
            </a:r>
            <a:r>
              <a:rPr altLang="en-IN" lang="en-US"/>
              <a:t>l</a:t>
            </a:r>
            <a:r>
              <a:rPr altLang="en-IN" lang="en-US"/>
              <a:t>i</a:t>
            </a:r>
            <a:r>
              <a:rPr altLang="en-IN" lang="en-US"/>
              <a:t> </a:t>
            </a:r>
            <a:r>
              <a:rPr altLang="en-IN" lang="en-US"/>
              <a:t>P</a:t>
            </a:r>
            <a:r>
              <a:rPr altLang="en-IN" lang="en-US"/>
              <a:t>r</a:t>
            </a:r>
            <a:r>
              <a:rPr altLang="en-IN" lang="en-US"/>
              <a:t>a</a:t>
            </a:r>
            <a:r>
              <a:rPr altLang="en-IN" lang="en-US"/>
              <a:t>k</a:t>
            </a:r>
            <a:r>
              <a:rPr altLang="en-IN" lang="en-US"/>
              <a:t>a</a:t>
            </a:r>
            <a:r>
              <a:rPr altLang="en-IN" lang="en-US"/>
              <a:t>s</a:t>
            </a:r>
            <a:r>
              <a:rPr altLang="en-IN" lang="en-US"/>
              <a:t>h</a:t>
            </a:r>
            <a:r>
              <a:rPr altLang="en-IN" lang="en-US"/>
              <a:t>a</a:t>
            </a:r>
            <a:r>
              <a:rPr altLang="en-IN" lang="en-US"/>
              <a:t>n</a:t>
            </a:r>
            <a:r>
              <a:rPr altLang="en-IN" lang="en-US"/>
              <a:t>,</a:t>
            </a:r>
            <a:r>
              <a:rPr altLang="en-IN" lang="en-US"/>
              <a:t> </a:t>
            </a:r>
            <a:r>
              <a:rPr altLang="en-IN" lang="en-US"/>
              <a:t>P</a:t>
            </a:r>
            <a:r>
              <a:rPr altLang="en-IN" lang="en-US"/>
              <a:t>u</a:t>
            </a:r>
            <a:r>
              <a:rPr altLang="en-IN" lang="en-US"/>
              <a:t>n</a:t>
            </a:r>
            <a:r>
              <a:rPr altLang="en-IN" lang="en-US"/>
              <a:t>e</a:t>
            </a:r>
            <a:r>
              <a:rPr altLang="en-IN" lang="en-US"/>
              <a:t> </a:t>
            </a:r>
            <a:r>
              <a:rPr altLang="en-IN" lang="en-US"/>
              <a:t> </a:t>
            </a:r>
            <a:r>
              <a:rPr altLang="en-IN" lang="en-US"/>
              <a:t> </a:t>
            </a:r>
            <a:endParaRPr lang="en-GB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7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3" name="Title 1"/>
          <p:cNvSpPr>
            <a:spLocks noGrp="1"/>
          </p:cNvSpPr>
          <p:nvPr>
            <p:ph type="ctrTitle"/>
          </p:nvPr>
        </p:nvSpPr>
        <p:spPr>
          <a:xfrm>
            <a:off x="685799" y="1884077"/>
            <a:ext cx="7772400" cy="2387600"/>
          </a:xfrm>
        </p:spPr>
        <p:txBody>
          <a:bodyPr>
            <a:noAutofit/>
          </a:bodyPr>
          <a:p>
            <a:r>
              <a:rPr altLang="en-IN" sz="2900" lang="en-US">
                <a:solidFill>
                  <a:srgbClr val="800000"/>
                </a:solidFill>
              </a:rPr>
              <a:t>S</a:t>
            </a:r>
            <a:r>
              <a:rPr altLang="en-IN" sz="2900" lang="en-US">
                <a:solidFill>
                  <a:srgbClr val="800000"/>
                </a:solidFill>
              </a:rPr>
              <a:t>a</a:t>
            </a:r>
            <a:r>
              <a:rPr altLang="en-IN" sz="2900" lang="en-US">
                <a:solidFill>
                  <a:srgbClr val="800000"/>
                </a:solidFill>
              </a:rPr>
              <a:t>v</a:t>
            </a:r>
            <a:r>
              <a:rPr altLang="en-IN" sz="2900" lang="en-US">
                <a:solidFill>
                  <a:srgbClr val="800000"/>
                </a:solidFill>
              </a:rPr>
              <a:t>i</a:t>
            </a:r>
            <a:r>
              <a:rPr altLang="en-IN" sz="2900" lang="en-US">
                <a:solidFill>
                  <a:srgbClr val="800000"/>
                </a:solidFill>
              </a:rPr>
              <a:t>t</a:t>
            </a:r>
            <a:r>
              <a:rPr altLang="en-IN" sz="2900" lang="en-US">
                <a:solidFill>
                  <a:srgbClr val="800000"/>
                </a:solidFill>
              </a:rPr>
              <a:t>r</a:t>
            </a:r>
            <a:r>
              <a:rPr altLang="en-IN" sz="2900" lang="en-US">
                <a:solidFill>
                  <a:srgbClr val="800000"/>
                </a:solidFill>
              </a:rPr>
              <a:t>i</a:t>
            </a:r>
            <a:r>
              <a:rPr altLang="en-IN" sz="2900" lang="en-US">
                <a:solidFill>
                  <a:srgbClr val="800000"/>
                </a:solidFill>
              </a:rPr>
              <a:t>b</a:t>
            </a:r>
            <a:r>
              <a:rPr altLang="en-IN" sz="2900" lang="en-US">
                <a:solidFill>
                  <a:srgbClr val="800000"/>
                </a:solidFill>
              </a:rPr>
              <a:t>a</a:t>
            </a:r>
            <a:r>
              <a:rPr altLang="en-IN" sz="2900" lang="en-US">
                <a:solidFill>
                  <a:srgbClr val="800000"/>
                </a:solidFill>
              </a:rPr>
              <a:t>i</a:t>
            </a:r>
            <a:r>
              <a:rPr altLang="en-IN" sz="2900" lang="en-US">
                <a:solidFill>
                  <a:srgbClr val="800000"/>
                </a:solidFill>
              </a:rPr>
              <a:t> </a:t>
            </a:r>
            <a:r>
              <a:rPr altLang="en-IN" sz="2900" lang="en-US">
                <a:solidFill>
                  <a:srgbClr val="800000"/>
                </a:solidFill>
              </a:rPr>
              <a:t>P</a:t>
            </a:r>
            <a:r>
              <a:rPr altLang="en-IN" sz="2900" lang="en-US">
                <a:solidFill>
                  <a:srgbClr val="800000"/>
                </a:solidFill>
              </a:rPr>
              <a:t>h</a:t>
            </a:r>
            <a:r>
              <a:rPr altLang="en-IN" sz="2900" lang="en-US">
                <a:solidFill>
                  <a:srgbClr val="800000"/>
                </a:solidFill>
              </a:rPr>
              <a:t>u</a:t>
            </a:r>
            <a:r>
              <a:rPr altLang="en-IN" sz="2900" lang="en-US">
                <a:solidFill>
                  <a:srgbClr val="800000"/>
                </a:solidFill>
              </a:rPr>
              <a:t>l</a:t>
            </a:r>
            <a:r>
              <a:rPr altLang="en-IN" sz="2900" lang="en-US">
                <a:solidFill>
                  <a:srgbClr val="800000"/>
                </a:solidFill>
              </a:rPr>
              <a:t>e</a:t>
            </a:r>
            <a:r>
              <a:rPr altLang="en-IN" sz="2900" lang="en-US">
                <a:solidFill>
                  <a:srgbClr val="800000"/>
                </a:solidFill>
              </a:rPr>
              <a:t> </a:t>
            </a:r>
            <a:r>
              <a:rPr altLang="en-IN" sz="2900" lang="en-US">
                <a:solidFill>
                  <a:srgbClr val="800000"/>
                </a:solidFill>
              </a:rPr>
              <a:t>P</a:t>
            </a:r>
            <a:r>
              <a:rPr altLang="en-IN" sz="2900" lang="en-US">
                <a:solidFill>
                  <a:srgbClr val="800000"/>
                </a:solidFill>
              </a:rPr>
              <a:t>u</a:t>
            </a:r>
            <a:r>
              <a:rPr altLang="en-IN" sz="2900" lang="en-US">
                <a:solidFill>
                  <a:srgbClr val="800000"/>
                </a:solidFill>
              </a:rPr>
              <a:t>n</a:t>
            </a:r>
            <a:r>
              <a:rPr altLang="en-IN" sz="2900" lang="en-US">
                <a:solidFill>
                  <a:srgbClr val="800000"/>
                </a:solidFill>
              </a:rPr>
              <a:t>e</a:t>
            </a:r>
            <a:r>
              <a:rPr altLang="en-IN" sz="2900" lang="en-US">
                <a:solidFill>
                  <a:srgbClr val="800000"/>
                </a:solidFill>
              </a:rPr>
              <a:t> </a:t>
            </a:r>
            <a:r>
              <a:rPr altLang="en-IN" sz="2900" lang="en-US">
                <a:solidFill>
                  <a:srgbClr val="800000"/>
                </a:solidFill>
              </a:rPr>
              <a:t>U</a:t>
            </a:r>
            <a:r>
              <a:rPr altLang="en-IN" sz="2900" lang="en-US">
                <a:solidFill>
                  <a:srgbClr val="800000"/>
                </a:solidFill>
              </a:rPr>
              <a:t>n</a:t>
            </a:r>
            <a:r>
              <a:rPr altLang="en-IN" sz="2900" lang="en-US">
                <a:solidFill>
                  <a:srgbClr val="800000"/>
                </a:solidFill>
              </a:rPr>
              <a:t>i</a:t>
            </a:r>
            <a:r>
              <a:rPr altLang="en-IN" sz="2900" lang="en-US">
                <a:solidFill>
                  <a:srgbClr val="800000"/>
                </a:solidFill>
              </a:rPr>
              <a:t>v</a:t>
            </a:r>
            <a:r>
              <a:rPr altLang="en-IN" sz="2900" lang="en-US">
                <a:solidFill>
                  <a:srgbClr val="800000"/>
                </a:solidFill>
              </a:rPr>
              <a:t>e</a:t>
            </a:r>
            <a:r>
              <a:rPr altLang="en-IN" sz="2900" lang="en-US">
                <a:solidFill>
                  <a:srgbClr val="800000"/>
                </a:solidFill>
              </a:rPr>
              <a:t>r</a:t>
            </a:r>
            <a:r>
              <a:rPr altLang="en-IN" sz="2900" lang="en-US">
                <a:solidFill>
                  <a:srgbClr val="800000"/>
                </a:solidFill>
              </a:rPr>
              <a:t>sity</a:t>
            </a:r>
            <a:br>
              <a:rPr altLang="en-IN" sz="2900" lang="en-US">
                <a:solidFill>
                  <a:srgbClr val="800000"/>
                </a:solidFill>
              </a:rPr>
            </a:br>
            <a:br>
              <a:rPr altLang="en-IN" sz="2900" lang="en-US"/>
            </a:br>
            <a:r>
              <a:rPr altLang="en-IN" sz="2900" lang="en-US"/>
              <a:t>F</a:t>
            </a:r>
            <a:r>
              <a:rPr altLang="en-IN" sz="2900" lang="en-US"/>
              <a:t>.</a:t>
            </a:r>
            <a:r>
              <a:rPr altLang="en-IN" sz="2900" lang="en-US"/>
              <a:t> </a:t>
            </a:r>
            <a:r>
              <a:rPr altLang="en-IN" sz="2900" lang="en-US"/>
              <a:t>Y</a:t>
            </a:r>
            <a:r>
              <a:rPr altLang="en-IN" sz="2900" lang="en-US"/>
              <a:t>.</a:t>
            </a:r>
            <a:r>
              <a:rPr altLang="en-IN" sz="2900" lang="en-US"/>
              <a:t> </a:t>
            </a:r>
            <a:r>
              <a:rPr altLang="en-IN" sz="2900" lang="en-US"/>
              <a:t>B</a:t>
            </a:r>
            <a:r>
              <a:rPr altLang="en-IN" sz="2900" lang="en-US"/>
              <a:t>.</a:t>
            </a:r>
            <a:r>
              <a:rPr altLang="en-IN" sz="2900" lang="en-US"/>
              <a:t> </a:t>
            </a:r>
            <a:r>
              <a:rPr altLang="en-IN" sz="2900" lang="en-US"/>
              <a:t>S</a:t>
            </a:r>
            <a:r>
              <a:rPr altLang="en-IN" sz="2900" lang="en-US"/>
              <a:t>c</a:t>
            </a:r>
            <a:r>
              <a:rPr altLang="en-IN" sz="2900" lang="en-US"/>
              <a:t>.</a:t>
            </a:r>
            <a:r>
              <a:rPr altLang="en-IN" sz="2900" lang="en-US"/>
              <a:t> </a:t>
            </a:r>
            <a:r>
              <a:rPr altLang="en-IN" sz="2900" lang="en-US"/>
              <a:t>(</a:t>
            </a:r>
            <a:r>
              <a:rPr altLang="en-IN" sz="2900" lang="en-US"/>
              <a:t>Semester</a:t>
            </a:r>
            <a:r>
              <a:rPr altLang="en-IN" sz="2900" lang="en-US"/>
              <a:t>-</a:t>
            </a:r>
            <a:r>
              <a:rPr altLang="en-IN" sz="2900" lang="en-US"/>
              <a:t> </a:t>
            </a:r>
            <a:r>
              <a:rPr altLang="en-IN" sz="2900" lang="en-US"/>
              <a:t>I</a:t>
            </a:r>
            <a:r>
              <a:rPr altLang="en-IN" sz="2900" lang="en-US"/>
              <a:t>)</a:t>
            </a:r>
            <a:br>
              <a:rPr altLang="en-IN" sz="2900" lang="en-US"/>
            </a:br>
            <a:r>
              <a:rPr altLang="en-IN" sz="2900" lang="en-US"/>
              <a:t>C</a:t>
            </a:r>
            <a:r>
              <a:rPr altLang="en-IN" sz="2900" lang="en-US"/>
              <a:t>H</a:t>
            </a:r>
            <a:r>
              <a:rPr altLang="en-IN" sz="2900" lang="en-US"/>
              <a:t>-</a:t>
            </a:r>
            <a:r>
              <a:rPr altLang="en-IN" sz="2900" lang="en-US"/>
              <a:t> </a:t>
            </a:r>
            <a:r>
              <a:rPr altLang="en-IN" sz="2900" lang="en-US"/>
              <a:t>1</a:t>
            </a:r>
            <a:r>
              <a:rPr altLang="en-IN" sz="2900" lang="en-US"/>
              <a:t>0</a:t>
            </a:r>
            <a:r>
              <a:rPr altLang="en-IN" sz="2900" lang="en-US"/>
              <a:t>1</a:t>
            </a:r>
            <a:r>
              <a:rPr altLang="en-IN" sz="2900" lang="en-US"/>
              <a:t>:</a:t>
            </a:r>
            <a:r>
              <a:rPr altLang="en-IN" sz="2900" lang="en-US"/>
              <a:t> </a:t>
            </a:r>
            <a:r>
              <a:rPr altLang="en-IN" sz="2900" lang="en-US"/>
              <a:t>P</a:t>
            </a:r>
            <a:r>
              <a:rPr altLang="en-IN" sz="2900" lang="en-US"/>
              <a:t>h</a:t>
            </a:r>
            <a:r>
              <a:rPr altLang="en-IN" sz="2900" lang="en-US"/>
              <a:t>y</a:t>
            </a:r>
            <a:r>
              <a:rPr altLang="en-IN" sz="2900" lang="en-US"/>
              <a:t>s</a:t>
            </a:r>
            <a:r>
              <a:rPr altLang="en-IN" sz="2900" lang="en-US"/>
              <a:t>i</a:t>
            </a:r>
            <a:r>
              <a:rPr altLang="en-IN" sz="2900" lang="en-US"/>
              <a:t>c</a:t>
            </a:r>
            <a:r>
              <a:rPr altLang="en-IN" sz="2900" lang="en-US"/>
              <a:t>a</a:t>
            </a:r>
            <a:r>
              <a:rPr altLang="en-IN" sz="2900" lang="en-US"/>
              <a:t>l</a:t>
            </a:r>
            <a:r>
              <a:rPr altLang="en-IN" sz="2900" lang="en-US"/>
              <a:t> </a:t>
            </a:r>
            <a:r>
              <a:rPr altLang="en-IN" sz="2900" lang="en-US"/>
              <a:t>C</a:t>
            </a:r>
            <a:r>
              <a:rPr altLang="en-IN" sz="2900" lang="en-US"/>
              <a:t>h</a:t>
            </a:r>
            <a:r>
              <a:rPr altLang="en-IN" sz="2900" lang="en-US"/>
              <a:t>e</a:t>
            </a:r>
            <a:r>
              <a:rPr altLang="en-IN" sz="2900" lang="en-US"/>
              <a:t>m</a:t>
            </a:r>
            <a:r>
              <a:rPr altLang="en-IN" sz="2900" lang="en-US"/>
              <a:t>i</a:t>
            </a:r>
            <a:r>
              <a:rPr altLang="en-IN" sz="2900" lang="en-US"/>
              <a:t>s</a:t>
            </a:r>
            <a:r>
              <a:rPr altLang="en-IN" sz="2900" lang="en-US"/>
              <a:t>t</a:t>
            </a:r>
            <a:r>
              <a:rPr altLang="en-IN" sz="2900" lang="en-US"/>
              <a:t>r</a:t>
            </a:r>
            <a:r>
              <a:rPr altLang="en-IN" sz="2900" lang="en-US"/>
              <a:t>y</a:t>
            </a:r>
            <a:br>
              <a:rPr altLang="en-IN" sz="2900" lang="en-US"/>
            </a:br>
            <a:br>
              <a:rPr altLang="en-IN" sz="2900" lang="en-US"/>
            </a:br>
            <a:r>
              <a:rPr altLang="en-IN" sz="2900" lang="en-US">
                <a:solidFill>
                  <a:srgbClr val="0000FF"/>
                </a:solidFill>
              </a:rPr>
              <a:t>C</a:t>
            </a:r>
            <a:r>
              <a:rPr altLang="en-IN" sz="2900" lang="en-US">
                <a:solidFill>
                  <a:srgbClr val="0000FF"/>
                </a:solidFill>
              </a:rPr>
              <a:t>h</a:t>
            </a:r>
            <a:r>
              <a:rPr altLang="en-IN" sz="2900" lang="en-US">
                <a:solidFill>
                  <a:srgbClr val="0000FF"/>
                </a:solidFill>
              </a:rPr>
              <a:t>a</a:t>
            </a:r>
            <a:r>
              <a:rPr altLang="en-IN" sz="2900" lang="en-US">
                <a:solidFill>
                  <a:srgbClr val="0000FF"/>
                </a:solidFill>
              </a:rPr>
              <a:t>p</a:t>
            </a:r>
            <a:r>
              <a:rPr altLang="en-IN" sz="2900" lang="en-US">
                <a:solidFill>
                  <a:srgbClr val="0000FF"/>
                </a:solidFill>
              </a:rPr>
              <a:t>t</a:t>
            </a:r>
            <a:r>
              <a:rPr altLang="en-IN" sz="2900" lang="en-US">
                <a:solidFill>
                  <a:srgbClr val="0000FF"/>
                </a:solidFill>
              </a:rPr>
              <a:t>e</a:t>
            </a:r>
            <a:r>
              <a:rPr altLang="en-IN" sz="2900" lang="en-US">
                <a:solidFill>
                  <a:srgbClr val="0000FF"/>
                </a:solidFill>
              </a:rPr>
              <a:t>r</a:t>
            </a:r>
            <a:r>
              <a:rPr altLang="en-IN" sz="2900" lang="en-US">
                <a:solidFill>
                  <a:srgbClr val="0000FF"/>
                </a:solidFill>
              </a:rPr>
              <a:t> </a:t>
            </a:r>
            <a:r>
              <a:rPr altLang="en-IN" sz="2900" lang="en-US">
                <a:solidFill>
                  <a:srgbClr val="0000FF"/>
                </a:solidFill>
              </a:rPr>
              <a:t>3</a:t>
            </a:r>
            <a:r>
              <a:rPr altLang="en-IN" sz="2900" lang="en-US">
                <a:solidFill>
                  <a:srgbClr val="0000FF"/>
                </a:solidFill>
              </a:rPr>
              <a:t>:</a:t>
            </a:r>
            <a:r>
              <a:rPr altLang="en-IN" sz="2900" lang="en-US">
                <a:solidFill>
                  <a:srgbClr val="0000FF"/>
                </a:solidFill>
              </a:rPr>
              <a:t> </a:t>
            </a:r>
            <a:r>
              <a:rPr altLang="en-IN" sz="2900" lang="en-US">
                <a:solidFill>
                  <a:srgbClr val="0000FF"/>
                </a:solidFill>
              </a:rPr>
              <a:t>I</a:t>
            </a:r>
            <a:r>
              <a:rPr altLang="en-IN" sz="2900" lang="en-US">
                <a:solidFill>
                  <a:srgbClr val="0000FF"/>
                </a:solidFill>
              </a:rPr>
              <a:t>o</a:t>
            </a:r>
            <a:r>
              <a:rPr altLang="en-IN" sz="2900" lang="en-US">
                <a:solidFill>
                  <a:srgbClr val="0000FF"/>
                </a:solidFill>
              </a:rPr>
              <a:t>n</a:t>
            </a:r>
            <a:r>
              <a:rPr altLang="en-IN" sz="2900" lang="en-US">
                <a:solidFill>
                  <a:srgbClr val="0000FF"/>
                </a:solidFill>
              </a:rPr>
              <a:t>i</a:t>
            </a:r>
            <a:r>
              <a:rPr altLang="en-IN" sz="2900" lang="en-US">
                <a:solidFill>
                  <a:srgbClr val="0000FF"/>
                </a:solidFill>
              </a:rPr>
              <a:t>c</a:t>
            </a:r>
            <a:r>
              <a:rPr altLang="en-IN" sz="2900" lang="en-US">
                <a:solidFill>
                  <a:srgbClr val="0000FF"/>
                </a:solidFill>
              </a:rPr>
              <a:t> </a:t>
            </a:r>
            <a:r>
              <a:rPr altLang="en-IN" sz="2900" lang="en-US">
                <a:solidFill>
                  <a:srgbClr val="0000FF"/>
                </a:solidFill>
              </a:rPr>
              <a:t>Equilibria</a:t>
            </a:r>
            <a:br>
              <a:rPr altLang="en-IN" sz="2900" lang="en-US">
                <a:solidFill>
                  <a:srgbClr val="0000FF"/>
                </a:solidFill>
              </a:rPr>
            </a:br>
            <a:r>
              <a:rPr altLang="en-IN" b="1" sz="2900" lang="en-US">
                <a:solidFill>
                  <a:srgbClr val="008000"/>
                </a:solidFill>
              </a:rPr>
              <a:t>L</a:t>
            </a:r>
            <a:r>
              <a:rPr altLang="en-IN" b="1" sz="2900" lang="en-US">
                <a:solidFill>
                  <a:srgbClr val="008000"/>
                </a:solidFill>
              </a:rPr>
              <a:t>e</a:t>
            </a:r>
            <a:r>
              <a:rPr altLang="en-IN" b="1" sz="2900" lang="en-US">
                <a:solidFill>
                  <a:srgbClr val="008000"/>
                </a:solidFill>
              </a:rPr>
              <a:t>c</a:t>
            </a:r>
            <a:r>
              <a:rPr altLang="en-IN" b="1" sz="2900" lang="en-US">
                <a:solidFill>
                  <a:srgbClr val="008000"/>
                </a:solidFill>
              </a:rPr>
              <a:t>t</a:t>
            </a:r>
            <a:r>
              <a:rPr altLang="en-IN" b="1" sz="2900" lang="en-US">
                <a:solidFill>
                  <a:srgbClr val="008000"/>
                </a:solidFill>
              </a:rPr>
              <a:t>u</a:t>
            </a:r>
            <a:r>
              <a:rPr altLang="en-IN" b="1" sz="2900" lang="en-US">
                <a:solidFill>
                  <a:srgbClr val="008000"/>
                </a:solidFill>
              </a:rPr>
              <a:t>r</a:t>
            </a:r>
            <a:r>
              <a:rPr altLang="en-IN" b="1" sz="2900" lang="en-US">
                <a:solidFill>
                  <a:srgbClr val="008000"/>
                </a:solidFill>
              </a:rPr>
              <a:t>e</a:t>
            </a:r>
            <a:r>
              <a:rPr altLang="en-IN" b="1" sz="2900" lang="en-US">
                <a:solidFill>
                  <a:srgbClr val="008000"/>
                </a:solidFill>
              </a:rPr>
              <a:t>:</a:t>
            </a:r>
            <a:r>
              <a:rPr altLang="en-IN" b="1" sz="2900" lang="en-US">
                <a:solidFill>
                  <a:srgbClr val="008000"/>
                </a:solidFill>
              </a:rPr>
              <a:t> </a:t>
            </a:r>
            <a:r>
              <a:rPr altLang="en-IN" b="1" sz="2900" lang="en-US">
                <a:solidFill>
                  <a:srgbClr val="008000"/>
                </a:solidFill>
              </a:rPr>
              <a:t>9</a:t>
            </a:r>
            <a:br>
              <a:rPr altLang="en-IN" b="1" sz="2900" lang="en-US">
                <a:solidFill>
                  <a:srgbClr val="008000"/>
                </a:solidFill>
              </a:rPr>
            </a:br>
            <a:r>
              <a:rPr altLang="en-IN" sz="2900" lang="en-US"/>
              <a:t> </a:t>
            </a:r>
            <a:endParaRPr altLang="zh-CN" sz="2900" lang="en-US"/>
          </a:p>
        </p:txBody>
      </p:sp>
      <p:sp>
        <p:nvSpPr>
          <p:cNvPr id="1048724" name="Subtitle 2"/>
          <p:cNvSpPr>
            <a:spLocks noGrp="1"/>
          </p:cNvSpPr>
          <p:nvPr>
            <p:ph type="subTitle" idx="1"/>
          </p:nvPr>
        </p:nvSpPr>
        <p:spPr>
          <a:xfrm>
            <a:off x="1143000" y="4501314"/>
            <a:ext cx="6858000" cy="1655762"/>
          </a:xfrm>
        </p:spPr>
        <p:txBody>
          <a:bodyPr>
            <a:normAutofit fontScale="77054" lnSpcReduction="20000"/>
          </a:bodyPr>
          <a:p>
            <a:pPr algn="l"/>
            <a:r>
              <a:rPr altLang="en-IN" lang="en-US"/>
              <a:t>-</a:t>
            </a:r>
            <a:r>
              <a:rPr altLang="en-IN" lang="en-US"/>
              <a:t> </a:t>
            </a:r>
            <a:r>
              <a:rPr altLang="en-IN" lang="en-US"/>
              <a:t>S</a:t>
            </a:r>
            <a:r>
              <a:rPr altLang="en-IN" lang="en-US"/>
              <a:t>a</a:t>
            </a:r>
            <a:r>
              <a:rPr altLang="en-IN" lang="en-US"/>
              <a:t>n</a:t>
            </a:r>
            <a:r>
              <a:rPr altLang="en-IN" lang="en-US"/>
              <a:t>d</a:t>
            </a:r>
            <a:r>
              <a:rPr altLang="en-IN" lang="en-US"/>
              <a:t>e</a:t>
            </a:r>
            <a:r>
              <a:rPr altLang="en-IN" lang="en-US"/>
              <a:t>s</a:t>
            </a:r>
            <a:r>
              <a:rPr altLang="en-IN" lang="en-US"/>
              <a:t>h</a:t>
            </a:r>
            <a:r>
              <a:rPr altLang="en-IN" lang="en-US"/>
              <a:t> </a:t>
            </a:r>
            <a:r>
              <a:rPr altLang="en-IN" lang="en-US"/>
              <a:t>D</a:t>
            </a:r>
            <a:r>
              <a:rPr altLang="en-IN" lang="en-US"/>
              <a:t>a</a:t>
            </a:r>
            <a:r>
              <a:rPr altLang="en-IN" lang="en-US"/>
              <a:t>s</a:t>
            </a:r>
            <a:r>
              <a:rPr altLang="en-IN" lang="en-US"/>
              <a:t>h</a:t>
            </a:r>
            <a:r>
              <a:rPr altLang="en-IN" lang="en-US"/>
              <a:t>a</a:t>
            </a:r>
            <a:r>
              <a:rPr altLang="en-IN" lang="en-US"/>
              <a:t>r</a:t>
            </a:r>
            <a:r>
              <a:rPr altLang="en-IN" lang="en-US"/>
              <a:t>a</a:t>
            </a:r>
            <a:r>
              <a:rPr altLang="en-IN" lang="en-US"/>
              <a:t>t</a:t>
            </a:r>
            <a:r>
              <a:rPr altLang="en-IN" lang="en-US"/>
              <a:t>h</a:t>
            </a:r>
            <a:r>
              <a:rPr altLang="en-IN" lang="en-US"/>
              <a:t> </a:t>
            </a:r>
            <a:r>
              <a:rPr altLang="en-IN" lang="en-US"/>
              <a:t>K</a:t>
            </a:r>
            <a:r>
              <a:rPr altLang="en-IN" lang="en-US"/>
              <a:t>a</a:t>
            </a:r>
            <a:r>
              <a:rPr altLang="en-IN" lang="en-US"/>
              <a:t>s</a:t>
            </a:r>
            <a:r>
              <a:rPr altLang="en-IN" lang="en-US"/>
              <a:t>a</a:t>
            </a:r>
            <a:r>
              <a:rPr altLang="en-IN" lang="en-US"/>
              <a:t>r</a:t>
            </a:r>
            <a:r>
              <a:rPr altLang="en-IN" lang="en-US"/>
              <a:t>,</a:t>
            </a:r>
            <a:endParaRPr altLang="zh-CN" lang="en-US"/>
          </a:p>
          <a:p>
            <a:pPr algn="l"/>
            <a:r>
              <a:rPr altLang="en-IN" lang="en-US"/>
              <a:t> </a:t>
            </a:r>
            <a:r>
              <a:rPr altLang="en-IN" lang="en-US"/>
              <a:t> </a:t>
            </a:r>
            <a:r>
              <a:rPr altLang="en-IN" lang="en-US"/>
              <a:t>A</a:t>
            </a:r>
            <a:r>
              <a:rPr altLang="en-IN" lang="en-US"/>
              <a:t>s</a:t>
            </a:r>
            <a:r>
              <a:rPr altLang="en-IN" lang="en-US"/>
              <a:t>s</a:t>
            </a:r>
            <a:r>
              <a:rPr altLang="en-IN" lang="en-US"/>
              <a:t>i</a:t>
            </a:r>
            <a:r>
              <a:rPr altLang="en-IN" lang="en-US"/>
              <a:t>s</a:t>
            </a:r>
            <a:r>
              <a:rPr altLang="en-IN" lang="en-US"/>
              <a:t>t</a:t>
            </a:r>
            <a:r>
              <a:rPr altLang="en-IN" lang="en-US"/>
              <a:t>a</a:t>
            </a:r>
            <a:r>
              <a:rPr altLang="en-IN" lang="en-US"/>
              <a:t>nt</a:t>
            </a:r>
            <a:r>
              <a:rPr altLang="en-IN" lang="en-US"/>
              <a:t> </a:t>
            </a:r>
            <a:r>
              <a:rPr altLang="en-IN" lang="en-US"/>
              <a:t>P</a:t>
            </a:r>
            <a:r>
              <a:rPr altLang="en-IN" lang="en-US"/>
              <a:t>r</a:t>
            </a:r>
            <a:r>
              <a:rPr altLang="en-IN" lang="en-US"/>
              <a:t>o</a:t>
            </a:r>
            <a:r>
              <a:rPr altLang="en-IN" lang="en-US"/>
              <a:t>f</a:t>
            </a:r>
            <a:r>
              <a:rPr altLang="en-IN" lang="en-US"/>
              <a:t>e</a:t>
            </a:r>
            <a:r>
              <a:rPr altLang="en-IN" lang="en-US"/>
              <a:t>ssor</a:t>
            </a:r>
            <a:r>
              <a:rPr altLang="en-IN" lang="en-US"/>
              <a:t>,</a:t>
            </a:r>
            <a:endParaRPr altLang="zh-CN" lang="en-US"/>
          </a:p>
          <a:p>
            <a:pPr algn="l"/>
            <a:r>
              <a:rPr altLang="en-IN" lang="en-US"/>
              <a:t> </a:t>
            </a:r>
            <a:r>
              <a:rPr altLang="en-IN" lang="en-US"/>
              <a:t> </a:t>
            </a:r>
            <a:r>
              <a:rPr altLang="en-IN" lang="en-US"/>
              <a:t>D</a:t>
            </a:r>
            <a:r>
              <a:rPr altLang="en-IN" lang="en-US"/>
              <a:t>e</a:t>
            </a:r>
            <a:r>
              <a:rPr altLang="en-IN" lang="en-US"/>
              <a:t>p</a:t>
            </a:r>
            <a:r>
              <a:rPr altLang="en-IN" lang="en-US"/>
              <a:t>a</a:t>
            </a:r>
            <a:r>
              <a:rPr altLang="en-IN" lang="en-US"/>
              <a:t>r</a:t>
            </a:r>
            <a:r>
              <a:rPr altLang="en-IN" lang="en-US"/>
              <a:t>t</a:t>
            </a:r>
            <a:r>
              <a:rPr altLang="en-IN" lang="en-US"/>
              <a:t>ment</a:t>
            </a:r>
            <a:r>
              <a:rPr altLang="en-IN" lang="en-US"/>
              <a:t> of</a:t>
            </a:r>
            <a:r>
              <a:rPr altLang="en-IN" lang="en-US"/>
              <a:t> </a:t>
            </a:r>
            <a:r>
              <a:rPr altLang="en-IN" lang="en-US"/>
              <a:t>C</a:t>
            </a:r>
            <a:r>
              <a:rPr altLang="en-IN" lang="en-US"/>
              <a:t>h</a:t>
            </a:r>
            <a:r>
              <a:rPr altLang="en-IN" lang="en-US"/>
              <a:t>e</a:t>
            </a:r>
            <a:r>
              <a:rPr altLang="en-IN" lang="en-US"/>
              <a:t>m</a:t>
            </a:r>
            <a:r>
              <a:rPr altLang="en-IN" lang="en-US"/>
              <a:t>i</a:t>
            </a:r>
            <a:r>
              <a:rPr altLang="en-IN" lang="en-US"/>
              <a:t>s</a:t>
            </a:r>
            <a:r>
              <a:rPr altLang="en-IN" lang="en-US"/>
              <a:t>t</a:t>
            </a:r>
            <a:r>
              <a:rPr altLang="en-IN" lang="en-US"/>
              <a:t>r</a:t>
            </a:r>
            <a:r>
              <a:rPr altLang="en-IN" lang="en-US"/>
              <a:t>y</a:t>
            </a:r>
            <a:r>
              <a:rPr altLang="en-IN" lang="en-US"/>
              <a:t>,</a:t>
            </a:r>
            <a:endParaRPr altLang="zh-CN" lang="en-US"/>
          </a:p>
          <a:p>
            <a:pPr algn="l"/>
            <a:r>
              <a:rPr altLang="en-IN" lang="en-US"/>
              <a:t> </a:t>
            </a:r>
            <a:r>
              <a:rPr altLang="en-IN" lang="en-US"/>
              <a:t> </a:t>
            </a:r>
            <a:r>
              <a:rPr altLang="en-IN" sz="2179" lang="en-US"/>
              <a:t>Agasti</a:t>
            </a:r>
            <a:r>
              <a:rPr altLang="en-IN" sz="2179" lang="en-US"/>
              <a:t> </a:t>
            </a:r>
            <a:r>
              <a:rPr altLang="en-IN" sz="2179" lang="en-US"/>
              <a:t>A</a:t>
            </a:r>
            <a:r>
              <a:rPr altLang="en-IN" sz="2179" lang="en-US"/>
              <a:t>r</a:t>
            </a:r>
            <a:r>
              <a:rPr altLang="en-IN" sz="2179" lang="en-US"/>
              <a:t>t</a:t>
            </a:r>
            <a:r>
              <a:rPr altLang="en-IN" sz="2179" lang="en-US"/>
              <a:t>s</a:t>
            </a:r>
            <a:r>
              <a:rPr altLang="en-IN" sz="2179" lang="en-US"/>
              <a:t>,</a:t>
            </a:r>
            <a:r>
              <a:rPr altLang="en-IN" sz="2179" lang="en-US"/>
              <a:t> </a:t>
            </a:r>
            <a:r>
              <a:rPr altLang="en-IN" sz="2179" lang="en-US"/>
              <a:t>C</a:t>
            </a:r>
            <a:r>
              <a:rPr altLang="en-IN" sz="2179" lang="en-US"/>
              <a:t>o</a:t>
            </a:r>
            <a:r>
              <a:rPr altLang="en-IN" sz="2179" lang="en-US"/>
              <a:t>m</a:t>
            </a:r>
            <a:r>
              <a:rPr altLang="en-IN" sz="2179" lang="en-US"/>
              <a:t>m</a:t>
            </a:r>
            <a:r>
              <a:rPr altLang="en-IN" sz="2179" lang="en-US"/>
              <a:t>e</a:t>
            </a:r>
            <a:r>
              <a:rPr altLang="en-IN" sz="2179" lang="en-US"/>
              <a:t>r</a:t>
            </a:r>
            <a:r>
              <a:rPr altLang="en-IN" sz="2179" lang="en-US"/>
              <a:t>ce</a:t>
            </a:r>
            <a:r>
              <a:rPr altLang="en-IN" sz="2179" lang="en-US"/>
              <a:t> </a:t>
            </a:r>
            <a:r>
              <a:rPr altLang="en-IN" sz="2179" lang="en-US"/>
              <a:t>a</a:t>
            </a:r>
            <a:r>
              <a:rPr altLang="en-IN" sz="2179" lang="en-US"/>
              <a:t>n</a:t>
            </a:r>
            <a:r>
              <a:rPr altLang="en-IN" sz="2179" lang="en-US"/>
              <a:t>d</a:t>
            </a:r>
            <a:r>
              <a:rPr altLang="en-IN" sz="2179" lang="en-US"/>
              <a:t> </a:t>
            </a:r>
            <a:r>
              <a:rPr altLang="en-IN" sz="2179" lang="en-US"/>
              <a:t>D</a:t>
            </a:r>
            <a:r>
              <a:rPr altLang="en-IN" sz="2179" lang="en-US"/>
              <a:t>a</a:t>
            </a:r>
            <a:r>
              <a:rPr altLang="en-IN" sz="2179" lang="en-US"/>
              <a:t>d</a:t>
            </a:r>
            <a:r>
              <a:rPr altLang="en-IN" sz="2179" lang="en-US"/>
              <a:t>a</a:t>
            </a:r>
            <a:r>
              <a:rPr altLang="en-IN" sz="2179" lang="en-US"/>
              <a:t>s</a:t>
            </a:r>
            <a:r>
              <a:rPr altLang="en-IN" sz="2179" lang="en-US"/>
              <a:t>a</a:t>
            </a:r>
            <a:r>
              <a:rPr altLang="en-IN" sz="2179" lang="en-US"/>
              <a:t>h</a:t>
            </a:r>
            <a:r>
              <a:rPr altLang="en-IN" sz="2179" lang="en-US"/>
              <a:t>e</a:t>
            </a:r>
            <a:r>
              <a:rPr altLang="en-IN" sz="2179" lang="en-US"/>
              <a:t>b</a:t>
            </a:r>
            <a:r>
              <a:rPr altLang="en-IN" sz="2179" lang="en-US"/>
              <a:t> </a:t>
            </a:r>
            <a:r>
              <a:rPr altLang="en-IN" sz="2179" lang="en-US"/>
              <a:t>Rupwate</a:t>
            </a:r>
            <a:r>
              <a:rPr altLang="en-IN" sz="2179" lang="en-US"/>
              <a:t> </a:t>
            </a:r>
            <a:r>
              <a:rPr altLang="en-IN" sz="2179" lang="en-US"/>
              <a:t>S</a:t>
            </a:r>
            <a:r>
              <a:rPr altLang="en-IN" sz="2179" lang="en-US"/>
              <a:t>c</a:t>
            </a:r>
            <a:r>
              <a:rPr altLang="en-IN" sz="2179" lang="en-US"/>
              <a:t>i</a:t>
            </a:r>
            <a:r>
              <a:rPr altLang="en-IN" sz="2179" lang="en-US"/>
              <a:t>e</a:t>
            </a:r>
            <a:r>
              <a:rPr altLang="en-IN" sz="2179" lang="en-US"/>
              <a:t>n</a:t>
            </a:r>
            <a:r>
              <a:rPr altLang="en-IN" sz="2179" lang="en-US"/>
              <a:t>c</a:t>
            </a:r>
            <a:r>
              <a:rPr altLang="en-IN" sz="2179" lang="en-US"/>
              <a:t>e</a:t>
            </a:r>
            <a:r>
              <a:rPr altLang="en-IN" sz="2179" lang="en-US"/>
              <a:t> </a:t>
            </a:r>
            <a:r>
              <a:rPr altLang="en-IN" sz="2179" lang="en-US"/>
              <a:t>C</a:t>
            </a:r>
            <a:r>
              <a:rPr altLang="en-IN" sz="2179" lang="en-US"/>
              <a:t>o</a:t>
            </a:r>
            <a:r>
              <a:rPr altLang="en-IN" sz="2179" lang="en-US"/>
              <a:t>l</a:t>
            </a:r>
            <a:r>
              <a:rPr altLang="en-IN" sz="2179" lang="en-US"/>
              <a:t>l</a:t>
            </a:r>
            <a:r>
              <a:rPr altLang="en-IN" sz="2179" lang="en-US"/>
              <a:t>e</a:t>
            </a:r>
            <a:r>
              <a:rPr altLang="en-IN" sz="2179" lang="en-US"/>
              <a:t>g</a:t>
            </a:r>
            <a:r>
              <a:rPr altLang="en-IN" sz="2179" lang="en-US"/>
              <a:t>e</a:t>
            </a:r>
            <a:r>
              <a:rPr altLang="en-IN" sz="2179" lang="en-US"/>
              <a:t>,</a:t>
            </a:r>
            <a:r>
              <a:rPr altLang="en-IN" sz="2179" lang="en-US"/>
              <a:t> </a:t>
            </a:r>
            <a:r>
              <a:rPr altLang="en-IN" sz="2179" lang="en-US"/>
              <a:t>A</a:t>
            </a:r>
            <a:r>
              <a:rPr altLang="en-IN" sz="2179" lang="en-US"/>
              <a:t>k</a:t>
            </a:r>
            <a:r>
              <a:rPr altLang="en-IN" sz="2179" lang="en-US"/>
              <a:t>o</a:t>
            </a:r>
            <a:r>
              <a:rPr altLang="en-IN" sz="2179" lang="en-US"/>
              <a:t>l</a:t>
            </a:r>
            <a:r>
              <a:rPr altLang="en-IN" sz="2179" lang="en-US"/>
              <a:t>e</a:t>
            </a:r>
            <a:endParaRPr altLang="zh-CN" sz="2179" lang="en-US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7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5" name="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GB"/>
          </a:p>
        </p:txBody>
      </p:sp>
      <p:sp>
        <p:nvSpPr>
          <p:cNvPr id="1048726" name=""/>
          <p:cNvSpPr>
            <a:spLocks noGrp="1"/>
          </p:cNvSpPr>
          <p:nvPr>
            <p:ph idx="1"/>
          </p:nvPr>
        </p:nvSpPr>
        <p:spPr/>
        <p:txBody>
          <a:bodyPr/>
          <a:p>
            <a:endParaRPr lang="en-GB"/>
          </a:p>
        </p:txBody>
      </p:sp>
      <p:pic>
        <p:nvPicPr>
          <p:cNvPr id="2097175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0" y="197979"/>
            <a:ext cx="9144000" cy="6462041"/>
          </a:xfrm>
          <a:prstGeom prst="rect"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2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0" name="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en-IN" b="1" lang="en-US">
                <a:solidFill>
                  <a:srgbClr val="C00000"/>
                </a:solidFill>
              </a:rPr>
              <a:t>Wea</a:t>
            </a:r>
            <a:r>
              <a:rPr altLang="en-IN" b="1" lang="en-US">
                <a:solidFill>
                  <a:srgbClr val="C00000"/>
                </a:solidFill>
              </a:rPr>
              <a:t>k</a:t>
            </a:r>
            <a:r>
              <a:rPr altLang="en-IN" b="1" lang="en-US">
                <a:solidFill>
                  <a:srgbClr val="C00000"/>
                </a:solidFill>
              </a:rPr>
              <a:t> </a:t>
            </a:r>
            <a:r>
              <a:rPr altLang="en-IN" b="1" lang="en-US">
                <a:solidFill>
                  <a:srgbClr val="C00000"/>
                </a:solidFill>
              </a:rPr>
              <a:t>e</a:t>
            </a:r>
            <a:r>
              <a:rPr altLang="en-IN" b="1" lang="en-US">
                <a:solidFill>
                  <a:srgbClr val="C00000"/>
                </a:solidFill>
              </a:rPr>
              <a:t>l</a:t>
            </a:r>
            <a:r>
              <a:rPr altLang="en-IN" b="1" lang="en-US">
                <a:solidFill>
                  <a:srgbClr val="C00000"/>
                </a:solidFill>
              </a:rPr>
              <a:t>e</a:t>
            </a:r>
            <a:r>
              <a:rPr altLang="en-IN" b="1" lang="en-US">
                <a:solidFill>
                  <a:srgbClr val="C00000"/>
                </a:solidFill>
              </a:rPr>
              <a:t>c</a:t>
            </a:r>
            <a:r>
              <a:rPr altLang="en-IN" b="1" lang="en-US">
                <a:solidFill>
                  <a:srgbClr val="C00000"/>
                </a:solidFill>
              </a:rPr>
              <a:t>t</a:t>
            </a:r>
            <a:r>
              <a:rPr altLang="en-IN" b="1" lang="en-US">
                <a:solidFill>
                  <a:srgbClr val="C00000"/>
                </a:solidFill>
              </a:rPr>
              <a:t>r</a:t>
            </a:r>
            <a:r>
              <a:rPr altLang="en-IN" b="1" lang="en-US">
                <a:solidFill>
                  <a:srgbClr val="C00000"/>
                </a:solidFill>
              </a:rPr>
              <a:t>o</a:t>
            </a:r>
            <a:r>
              <a:rPr altLang="en-IN" b="1" lang="en-US">
                <a:solidFill>
                  <a:srgbClr val="C00000"/>
                </a:solidFill>
              </a:rPr>
              <a:t>l</a:t>
            </a:r>
            <a:r>
              <a:rPr altLang="en-IN" b="1" lang="en-US">
                <a:solidFill>
                  <a:srgbClr val="C00000"/>
                </a:solidFill>
              </a:rPr>
              <a:t>y</a:t>
            </a:r>
            <a:r>
              <a:rPr altLang="en-IN" b="1" lang="en-US">
                <a:solidFill>
                  <a:srgbClr val="C00000"/>
                </a:solidFill>
              </a:rPr>
              <a:t>t</a:t>
            </a:r>
            <a:r>
              <a:rPr altLang="en-IN" b="1" lang="en-US">
                <a:solidFill>
                  <a:srgbClr val="C00000"/>
                </a:solidFill>
              </a:rPr>
              <a:t>e</a:t>
            </a:r>
            <a:r>
              <a:rPr altLang="en-IN" b="1" lang="en-US">
                <a:solidFill>
                  <a:srgbClr val="C00000"/>
                </a:solidFill>
              </a:rPr>
              <a:t>s</a:t>
            </a:r>
            <a:endParaRPr b="1" lang="en-GB">
              <a:solidFill>
                <a:srgbClr val="C00000"/>
              </a:solidFill>
            </a:endParaRPr>
          </a:p>
        </p:txBody>
      </p:sp>
      <p:sp>
        <p:nvSpPr>
          <p:cNvPr id="1048611" name="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altLang="en-IN" lang="en-US"/>
              <a:t>T</a:t>
            </a:r>
            <a:r>
              <a:rPr altLang="en-IN" lang="en-US"/>
              <a:t>h</a:t>
            </a:r>
            <a:r>
              <a:rPr altLang="en-IN" lang="en-US"/>
              <a:t>e</a:t>
            </a:r>
            <a:r>
              <a:rPr altLang="en-IN" lang="en-US"/>
              <a:t> </a:t>
            </a:r>
            <a:r>
              <a:rPr altLang="en-IN" lang="en-US"/>
              <a:t>e</a:t>
            </a:r>
            <a:r>
              <a:rPr altLang="en-IN" lang="en-US"/>
              <a:t>l</a:t>
            </a:r>
            <a:r>
              <a:rPr altLang="en-IN" lang="en-US"/>
              <a:t>e</a:t>
            </a:r>
            <a:r>
              <a:rPr altLang="en-IN" lang="en-US"/>
              <a:t>c</a:t>
            </a:r>
            <a:r>
              <a:rPr altLang="en-IN" lang="en-US"/>
              <a:t>t</a:t>
            </a:r>
            <a:r>
              <a:rPr altLang="en-IN" lang="en-US"/>
              <a:t>r</a:t>
            </a:r>
            <a:r>
              <a:rPr altLang="en-IN" lang="en-US"/>
              <a:t>o</a:t>
            </a:r>
            <a:r>
              <a:rPr altLang="en-IN" lang="en-US"/>
              <a:t>l</a:t>
            </a:r>
            <a:r>
              <a:rPr altLang="en-IN" lang="en-US"/>
              <a:t>y</a:t>
            </a:r>
            <a:r>
              <a:rPr altLang="en-IN" lang="en-US"/>
              <a:t>t</a:t>
            </a:r>
            <a:r>
              <a:rPr altLang="en-IN" lang="en-US"/>
              <a:t>e</a:t>
            </a:r>
            <a:r>
              <a:rPr altLang="en-IN" lang="en-US"/>
              <a:t>s</a:t>
            </a:r>
            <a:r>
              <a:rPr altLang="en-IN" lang="en-US"/>
              <a:t> </a:t>
            </a:r>
            <a:r>
              <a:rPr altLang="en-IN" lang="en-US"/>
              <a:t>when</a:t>
            </a:r>
            <a:r>
              <a:rPr altLang="en-IN" lang="en-US"/>
              <a:t> </a:t>
            </a:r>
            <a:r>
              <a:rPr altLang="en-IN" lang="en-US"/>
              <a:t>d</a:t>
            </a:r>
            <a:r>
              <a:rPr altLang="en-IN" lang="en-US"/>
              <a:t>i</a:t>
            </a:r>
            <a:r>
              <a:rPr altLang="en-IN" lang="en-US"/>
              <a:t>s</a:t>
            </a:r>
            <a:r>
              <a:rPr altLang="en-IN" lang="en-US"/>
              <a:t>s</a:t>
            </a:r>
            <a:r>
              <a:rPr altLang="en-IN" lang="en-US"/>
              <a:t>o</a:t>
            </a:r>
            <a:r>
              <a:rPr altLang="en-IN" lang="en-US"/>
              <a:t>l</a:t>
            </a:r>
            <a:r>
              <a:rPr altLang="en-IN" lang="en-US"/>
              <a:t>v</a:t>
            </a:r>
            <a:r>
              <a:rPr altLang="en-IN" lang="en-US"/>
              <a:t>e</a:t>
            </a:r>
            <a:r>
              <a:rPr altLang="en-IN" lang="en-US"/>
              <a:t>d</a:t>
            </a:r>
            <a:r>
              <a:rPr altLang="en-IN" lang="en-US"/>
              <a:t> </a:t>
            </a:r>
            <a:r>
              <a:rPr altLang="en-IN" lang="en-US"/>
              <a:t>i</a:t>
            </a:r>
            <a:r>
              <a:rPr altLang="en-IN" lang="en-US"/>
              <a:t>n</a:t>
            </a:r>
            <a:r>
              <a:rPr altLang="en-IN" lang="en-US"/>
              <a:t> </a:t>
            </a:r>
            <a:r>
              <a:rPr altLang="en-IN" lang="en-US"/>
              <a:t>water</a:t>
            </a:r>
            <a:r>
              <a:rPr altLang="en-IN" lang="en-US"/>
              <a:t> </a:t>
            </a:r>
            <a:r>
              <a:rPr altLang="en-IN" lang="en-US">
                <a:solidFill>
                  <a:srgbClr val="0000FF"/>
                </a:solidFill>
              </a:rPr>
              <a:t>i</a:t>
            </a:r>
            <a:r>
              <a:rPr altLang="en-IN" lang="en-US">
                <a:solidFill>
                  <a:srgbClr val="0000FF"/>
                </a:solidFill>
              </a:rPr>
              <a:t>o</a:t>
            </a:r>
            <a:r>
              <a:rPr altLang="en-IN" lang="en-US">
                <a:solidFill>
                  <a:srgbClr val="0000FF"/>
                </a:solidFill>
              </a:rPr>
              <a:t>n</a:t>
            </a:r>
            <a:r>
              <a:rPr altLang="en-IN" lang="en-US">
                <a:solidFill>
                  <a:srgbClr val="0000FF"/>
                </a:solidFill>
              </a:rPr>
              <a:t>i</a:t>
            </a:r>
            <a:r>
              <a:rPr altLang="en-IN" lang="en-US">
                <a:solidFill>
                  <a:srgbClr val="0000FF"/>
                </a:solidFill>
              </a:rPr>
              <a:t>s</a:t>
            </a:r>
            <a:r>
              <a:rPr altLang="en-IN" lang="en-US">
                <a:solidFill>
                  <a:srgbClr val="0000FF"/>
                </a:solidFill>
              </a:rPr>
              <a:t>e</a:t>
            </a:r>
            <a:r>
              <a:rPr altLang="en-IN" lang="en-US">
                <a:solidFill>
                  <a:srgbClr val="0000FF"/>
                </a:solidFill>
              </a:rPr>
              <a:t> </a:t>
            </a:r>
            <a:r>
              <a:rPr altLang="en-IN" lang="en-US">
                <a:solidFill>
                  <a:srgbClr val="0000FF"/>
                </a:solidFill>
              </a:rPr>
              <a:t>o</a:t>
            </a:r>
            <a:r>
              <a:rPr altLang="en-IN" lang="en-US">
                <a:solidFill>
                  <a:srgbClr val="0000FF"/>
                </a:solidFill>
              </a:rPr>
              <a:t>r</a:t>
            </a:r>
            <a:r>
              <a:rPr altLang="en-IN" lang="en-US">
                <a:solidFill>
                  <a:srgbClr val="0000FF"/>
                </a:solidFill>
              </a:rPr>
              <a:t> </a:t>
            </a:r>
            <a:r>
              <a:rPr altLang="en-IN" lang="en-US">
                <a:solidFill>
                  <a:srgbClr val="0000FF"/>
                </a:solidFill>
              </a:rPr>
              <a:t>d</a:t>
            </a:r>
            <a:r>
              <a:rPr altLang="en-IN" lang="en-US">
                <a:solidFill>
                  <a:srgbClr val="0000FF"/>
                </a:solidFill>
              </a:rPr>
              <a:t>i</a:t>
            </a:r>
            <a:r>
              <a:rPr altLang="en-IN" lang="en-US">
                <a:solidFill>
                  <a:srgbClr val="0000FF"/>
                </a:solidFill>
              </a:rPr>
              <a:t>s</a:t>
            </a:r>
            <a:r>
              <a:rPr altLang="en-IN" lang="en-US">
                <a:solidFill>
                  <a:srgbClr val="0000FF"/>
                </a:solidFill>
              </a:rPr>
              <a:t>s</a:t>
            </a:r>
            <a:r>
              <a:rPr altLang="en-IN" lang="en-US">
                <a:solidFill>
                  <a:srgbClr val="0000FF"/>
                </a:solidFill>
              </a:rPr>
              <a:t>o</a:t>
            </a:r>
            <a:r>
              <a:rPr altLang="en-IN" lang="en-US">
                <a:solidFill>
                  <a:srgbClr val="0000FF"/>
                </a:solidFill>
              </a:rPr>
              <a:t>c</a:t>
            </a:r>
            <a:r>
              <a:rPr altLang="en-IN" lang="en-US">
                <a:solidFill>
                  <a:srgbClr val="0000FF"/>
                </a:solidFill>
              </a:rPr>
              <a:t>i</a:t>
            </a:r>
            <a:r>
              <a:rPr altLang="en-IN" lang="en-US">
                <a:solidFill>
                  <a:srgbClr val="0000FF"/>
                </a:solidFill>
              </a:rPr>
              <a:t>a</a:t>
            </a:r>
            <a:r>
              <a:rPr altLang="en-IN" lang="en-US">
                <a:solidFill>
                  <a:srgbClr val="0000FF"/>
                </a:solidFill>
              </a:rPr>
              <a:t>t</a:t>
            </a:r>
            <a:r>
              <a:rPr altLang="en-IN" lang="en-US">
                <a:solidFill>
                  <a:srgbClr val="0000FF"/>
                </a:solidFill>
              </a:rPr>
              <a:t>e</a:t>
            </a:r>
            <a:r>
              <a:rPr altLang="en-IN" lang="en-US">
                <a:solidFill>
                  <a:srgbClr val="0000FF"/>
                </a:solidFill>
              </a:rPr>
              <a:t>s</a:t>
            </a:r>
            <a:r>
              <a:rPr altLang="en-IN" lang="en-US">
                <a:solidFill>
                  <a:srgbClr val="0000FF"/>
                </a:solidFill>
              </a:rPr>
              <a:t> </a:t>
            </a:r>
            <a:r>
              <a:rPr altLang="en-IN" lang="en-US">
                <a:solidFill>
                  <a:srgbClr val="0000FF"/>
                </a:solidFill>
              </a:rPr>
              <a:t>o</a:t>
            </a:r>
            <a:r>
              <a:rPr altLang="en-IN" lang="en-US">
                <a:solidFill>
                  <a:srgbClr val="0000FF"/>
                </a:solidFill>
              </a:rPr>
              <a:t>n</a:t>
            </a:r>
            <a:r>
              <a:rPr altLang="en-IN" lang="en-US">
                <a:solidFill>
                  <a:srgbClr val="0000FF"/>
                </a:solidFill>
              </a:rPr>
              <a:t>l</a:t>
            </a:r>
            <a:r>
              <a:rPr altLang="en-IN" lang="en-US">
                <a:solidFill>
                  <a:srgbClr val="0000FF"/>
                </a:solidFill>
              </a:rPr>
              <a:t>y</a:t>
            </a:r>
            <a:r>
              <a:rPr altLang="en-IN" lang="en-US">
                <a:solidFill>
                  <a:srgbClr val="0000FF"/>
                </a:solidFill>
              </a:rPr>
              <a:t> </a:t>
            </a:r>
            <a:r>
              <a:rPr altLang="en-IN" lang="en-US">
                <a:solidFill>
                  <a:srgbClr val="0000FF"/>
                </a:solidFill>
              </a:rPr>
              <a:t>p</a:t>
            </a:r>
            <a:r>
              <a:rPr altLang="en-IN" lang="en-US">
                <a:solidFill>
                  <a:srgbClr val="0000FF"/>
                </a:solidFill>
              </a:rPr>
              <a:t>a</a:t>
            </a:r>
            <a:r>
              <a:rPr altLang="en-IN" lang="en-US">
                <a:solidFill>
                  <a:srgbClr val="0000FF"/>
                </a:solidFill>
              </a:rPr>
              <a:t>r</a:t>
            </a:r>
            <a:r>
              <a:rPr altLang="en-IN" lang="en-US">
                <a:solidFill>
                  <a:srgbClr val="0000FF"/>
                </a:solidFill>
              </a:rPr>
              <a:t>t</a:t>
            </a:r>
            <a:r>
              <a:rPr altLang="en-IN" lang="en-US">
                <a:solidFill>
                  <a:srgbClr val="0000FF"/>
                </a:solidFill>
              </a:rPr>
              <a:t>i</a:t>
            </a:r>
            <a:r>
              <a:rPr altLang="en-IN" lang="en-US">
                <a:solidFill>
                  <a:srgbClr val="0000FF"/>
                </a:solidFill>
              </a:rPr>
              <a:t>a</a:t>
            </a:r>
            <a:r>
              <a:rPr altLang="en-IN" lang="en-US">
                <a:solidFill>
                  <a:srgbClr val="0000FF"/>
                </a:solidFill>
              </a:rPr>
              <a:t>l</a:t>
            </a:r>
            <a:r>
              <a:rPr altLang="en-IN" lang="en-US">
                <a:solidFill>
                  <a:srgbClr val="0000FF"/>
                </a:solidFill>
              </a:rPr>
              <a:t>l</a:t>
            </a:r>
            <a:r>
              <a:rPr altLang="en-IN" lang="en-US">
                <a:solidFill>
                  <a:srgbClr val="0000FF"/>
                </a:solidFill>
              </a:rPr>
              <a:t>y</a:t>
            </a:r>
            <a:r>
              <a:rPr altLang="en-IN" lang="en-US">
                <a:solidFill>
                  <a:srgbClr val="0000FF"/>
                </a:solidFill>
              </a:rPr>
              <a:t> </a:t>
            </a:r>
            <a:r>
              <a:rPr altLang="en-IN" lang="en-US">
                <a:solidFill>
                  <a:srgbClr val="0000FF"/>
                </a:solidFill>
              </a:rPr>
              <a:t>t</a:t>
            </a:r>
            <a:r>
              <a:rPr altLang="en-IN" lang="en-US">
                <a:solidFill>
                  <a:srgbClr val="0000FF"/>
                </a:solidFill>
              </a:rPr>
              <a:t>o</a:t>
            </a:r>
            <a:r>
              <a:rPr altLang="en-IN" lang="en-US">
                <a:solidFill>
                  <a:srgbClr val="0000FF"/>
                </a:solidFill>
              </a:rPr>
              <a:t> </a:t>
            </a:r>
            <a:r>
              <a:rPr altLang="en-IN" lang="en-US">
                <a:solidFill>
                  <a:srgbClr val="0000FF"/>
                </a:solidFill>
              </a:rPr>
              <a:t>t</a:t>
            </a:r>
            <a:r>
              <a:rPr altLang="en-IN" lang="en-US">
                <a:solidFill>
                  <a:srgbClr val="0000FF"/>
                </a:solidFill>
              </a:rPr>
              <a:t>h</a:t>
            </a:r>
            <a:r>
              <a:rPr altLang="en-IN" lang="en-US">
                <a:solidFill>
                  <a:srgbClr val="0000FF"/>
                </a:solidFill>
              </a:rPr>
              <a:t>e</a:t>
            </a:r>
            <a:r>
              <a:rPr altLang="en-IN" lang="en-US">
                <a:solidFill>
                  <a:srgbClr val="0000FF"/>
                </a:solidFill>
              </a:rPr>
              <a:t> </a:t>
            </a:r>
            <a:r>
              <a:rPr altLang="en-IN" lang="en-US">
                <a:solidFill>
                  <a:srgbClr val="0000FF"/>
                </a:solidFill>
              </a:rPr>
              <a:t>e</a:t>
            </a:r>
            <a:r>
              <a:rPr altLang="en-IN" lang="en-US">
                <a:solidFill>
                  <a:srgbClr val="0000FF"/>
                </a:solidFill>
              </a:rPr>
              <a:t>x</a:t>
            </a:r>
            <a:r>
              <a:rPr altLang="en-IN" lang="en-US">
                <a:solidFill>
                  <a:srgbClr val="0000FF"/>
                </a:solidFill>
              </a:rPr>
              <a:t>t</a:t>
            </a:r>
            <a:r>
              <a:rPr altLang="en-IN" lang="en-US">
                <a:solidFill>
                  <a:srgbClr val="0000FF"/>
                </a:solidFill>
              </a:rPr>
              <a:t>e</a:t>
            </a:r>
            <a:r>
              <a:rPr altLang="en-IN" lang="en-US">
                <a:solidFill>
                  <a:srgbClr val="0000FF"/>
                </a:solidFill>
              </a:rPr>
              <a:t>n</a:t>
            </a:r>
            <a:r>
              <a:rPr altLang="en-IN" lang="en-US">
                <a:solidFill>
                  <a:srgbClr val="0000FF"/>
                </a:solidFill>
              </a:rPr>
              <a:t>t</a:t>
            </a:r>
            <a:r>
              <a:rPr altLang="en-IN" lang="en-US">
                <a:solidFill>
                  <a:srgbClr val="0000FF"/>
                </a:solidFill>
              </a:rPr>
              <a:t> </a:t>
            </a:r>
            <a:r>
              <a:rPr altLang="en-IN" lang="en-US">
                <a:solidFill>
                  <a:srgbClr val="0000FF"/>
                </a:solidFill>
              </a:rPr>
              <a:t>of</a:t>
            </a:r>
            <a:r>
              <a:rPr altLang="en-IN" lang="en-US">
                <a:solidFill>
                  <a:srgbClr val="0000FF"/>
                </a:solidFill>
              </a:rPr>
              <a:t> </a:t>
            </a:r>
            <a:r>
              <a:rPr altLang="en-IN" lang="en-US">
                <a:solidFill>
                  <a:srgbClr val="0000FF"/>
                </a:solidFill>
              </a:rPr>
              <a:t>5</a:t>
            </a:r>
            <a:r>
              <a:rPr altLang="en-IN" lang="en-US">
                <a:solidFill>
                  <a:srgbClr val="0000FF"/>
                </a:solidFill>
              </a:rPr>
              <a:t>%</a:t>
            </a:r>
            <a:r>
              <a:rPr altLang="en-IN" lang="en-US">
                <a:solidFill>
                  <a:srgbClr val="0000FF"/>
                </a:solidFill>
              </a:rPr>
              <a:t> </a:t>
            </a:r>
            <a:r>
              <a:rPr altLang="en-IN" lang="en-US"/>
              <a:t>a</a:t>
            </a:r>
            <a:r>
              <a:rPr altLang="en-IN" lang="en-US"/>
              <a:t>r</a:t>
            </a:r>
            <a:r>
              <a:rPr altLang="en-IN" lang="en-US"/>
              <a:t>e</a:t>
            </a:r>
            <a:r>
              <a:rPr altLang="en-IN" lang="en-US"/>
              <a:t> </a:t>
            </a:r>
            <a:r>
              <a:rPr altLang="en-IN" lang="en-US"/>
              <a:t>c</a:t>
            </a:r>
            <a:r>
              <a:rPr altLang="en-IN" lang="en-US"/>
              <a:t>a</a:t>
            </a:r>
            <a:r>
              <a:rPr altLang="en-IN" lang="en-US"/>
              <a:t>l</a:t>
            </a:r>
            <a:r>
              <a:rPr altLang="en-IN" lang="en-US"/>
              <a:t>l</a:t>
            </a:r>
            <a:r>
              <a:rPr altLang="en-IN" lang="en-US"/>
              <a:t>e</a:t>
            </a:r>
            <a:r>
              <a:rPr altLang="en-IN" lang="en-US"/>
              <a:t>d</a:t>
            </a:r>
            <a:r>
              <a:rPr altLang="en-IN" lang="en-US"/>
              <a:t> </a:t>
            </a:r>
            <a:r>
              <a:rPr altLang="en-IN" lang="en-US"/>
              <a:t>wea</a:t>
            </a:r>
            <a:r>
              <a:rPr altLang="en-IN" lang="en-US"/>
              <a:t>k</a:t>
            </a:r>
            <a:r>
              <a:rPr altLang="en-IN" lang="en-US"/>
              <a:t> </a:t>
            </a:r>
            <a:r>
              <a:rPr altLang="en-IN" lang="en-US"/>
              <a:t>e</a:t>
            </a:r>
            <a:r>
              <a:rPr altLang="en-IN" lang="en-US"/>
              <a:t>l</a:t>
            </a:r>
            <a:r>
              <a:rPr altLang="en-IN" lang="en-US"/>
              <a:t>e</a:t>
            </a:r>
            <a:r>
              <a:rPr altLang="en-IN" lang="en-US"/>
              <a:t>c</a:t>
            </a:r>
            <a:r>
              <a:rPr altLang="en-IN" lang="en-US"/>
              <a:t>t</a:t>
            </a:r>
            <a:r>
              <a:rPr altLang="en-IN" lang="en-US"/>
              <a:t>r</a:t>
            </a:r>
            <a:r>
              <a:rPr altLang="en-IN" lang="en-US"/>
              <a:t>o</a:t>
            </a:r>
            <a:r>
              <a:rPr altLang="en-IN" lang="en-US"/>
              <a:t>l</a:t>
            </a:r>
            <a:r>
              <a:rPr altLang="en-IN" lang="en-US"/>
              <a:t>y</a:t>
            </a:r>
            <a:r>
              <a:rPr altLang="en-IN" lang="en-US"/>
              <a:t>t</a:t>
            </a:r>
            <a:r>
              <a:rPr altLang="en-IN" lang="en-US"/>
              <a:t>e</a:t>
            </a:r>
            <a:r>
              <a:rPr altLang="en-IN" lang="en-US"/>
              <a:t>s</a:t>
            </a:r>
            <a:r>
              <a:rPr altLang="en-IN" lang="en-US"/>
              <a:t>.</a:t>
            </a:r>
            <a:r>
              <a:rPr altLang="en-IN" lang="en-US"/>
              <a:t> </a:t>
            </a:r>
            <a:endParaRPr lang="en-GB"/>
          </a:p>
          <a:p>
            <a:endParaRPr lang="en-GB"/>
          </a:p>
          <a:p>
            <a:r>
              <a:rPr altLang="en-IN" lang="en-US"/>
              <a:t>e</a:t>
            </a:r>
            <a:r>
              <a:rPr altLang="en-IN" lang="en-US"/>
              <a:t>.</a:t>
            </a:r>
            <a:r>
              <a:rPr altLang="en-IN" lang="en-US"/>
              <a:t> </a:t>
            </a:r>
            <a:r>
              <a:rPr altLang="en-IN" lang="en-US"/>
              <a:t>g</a:t>
            </a:r>
            <a:r>
              <a:rPr altLang="en-IN" lang="en-US"/>
              <a:t>.</a:t>
            </a:r>
            <a:r>
              <a:rPr altLang="en-IN" lang="en-US"/>
              <a:t> </a:t>
            </a:r>
            <a:endParaRPr lang="en-GB"/>
          </a:p>
        </p:txBody>
      </p:sp>
      <p:sp>
        <p:nvSpPr>
          <p:cNvPr id="1048612" name=""/>
          <p:cNvSpPr txBox="1"/>
          <p:nvPr/>
        </p:nvSpPr>
        <p:spPr>
          <a:xfrm>
            <a:off x="1578084" y="4377575"/>
            <a:ext cx="6704791" cy="1348741"/>
          </a:xfrm>
          <a:prstGeom prst="rect"/>
        </p:spPr>
        <p:txBody>
          <a:bodyPr rtlCol="0" wrap="square">
            <a:spAutoFit/>
          </a:bodyPr>
          <a:p>
            <a:pPr indent="-514350" marL="514350">
              <a:buFont typeface="+mj-lt"/>
              <a:buAutoNum type="alphaLcPeriod" startAt="1"/>
            </a:pPr>
            <a:r>
              <a:rPr altLang="en-IN" sz="2800" lang="en-US">
                <a:solidFill>
                  <a:srgbClr val="000000"/>
                </a:solidFill>
              </a:rPr>
              <a:t>Weak</a:t>
            </a:r>
            <a:r>
              <a:rPr altLang="en-IN" sz="2800" lang="en-US">
                <a:solidFill>
                  <a:srgbClr val="000000"/>
                </a:solidFill>
              </a:rPr>
              <a:t> </a:t>
            </a:r>
            <a:r>
              <a:rPr altLang="en-IN" sz="2800" lang="en-US">
                <a:solidFill>
                  <a:srgbClr val="000000"/>
                </a:solidFill>
              </a:rPr>
              <a:t>a</a:t>
            </a:r>
            <a:r>
              <a:rPr altLang="en-IN" sz="2800" lang="en-US">
                <a:solidFill>
                  <a:srgbClr val="000000"/>
                </a:solidFill>
              </a:rPr>
              <a:t>c</a:t>
            </a:r>
            <a:r>
              <a:rPr altLang="en-IN" sz="2800" lang="en-US">
                <a:solidFill>
                  <a:srgbClr val="000000"/>
                </a:solidFill>
              </a:rPr>
              <a:t>i</a:t>
            </a:r>
            <a:r>
              <a:rPr altLang="en-IN" sz="2800" lang="en-US">
                <a:solidFill>
                  <a:srgbClr val="000000"/>
                </a:solidFill>
              </a:rPr>
              <a:t>d</a:t>
            </a:r>
            <a:r>
              <a:rPr altLang="en-IN" sz="2800" lang="en-US">
                <a:solidFill>
                  <a:srgbClr val="000000"/>
                </a:solidFill>
              </a:rPr>
              <a:t>s</a:t>
            </a:r>
            <a:r>
              <a:rPr altLang="en-IN" sz="2800" lang="en-US">
                <a:solidFill>
                  <a:srgbClr val="000000"/>
                </a:solidFill>
              </a:rPr>
              <a:t> </a:t>
            </a:r>
            <a:r>
              <a:rPr altLang="en-IN" sz="2800" lang="en-US">
                <a:solidFill>
                  <a:srgbClr val="000000"/>
                </a:solidFill>
              </a:rPr>
              <a:t>(</a:t>
            </a:r>
            <a:r>
              <a:rPr altLang="en-IN" sz="2800" lang="en-US">
                <a:solidFill>
                  <a:srgbClr val="000000"/>
                </a:solidFill>
              </a:rPr>
              <a:t>C</a:t>
            </a:r>
            <a:r>
              <a:rPr altLang="en-IN" sz="2800" lang="en-US">
                <a:solidFill>
                  <a:srgbClr val="000000"/>
                </a:solidFill>
              </a:rPr>
              <a:t>H</a:t>
            </a:r>
            <a:r>
              <a:rPr altLang="en-IN" sz="2000" lang="en-US">
                <a:solidFill>
                  <a:srgbClr val="000000"/>
                </a:solidFill>
              </a:rPr>
              <a:t>3</a:t>
            </a:r>
            <a:r>
              <a:rPr altLang="en-IN" sz="2800" lang="en-US">
                <a:solidFill>
                  <a:srgbClr val="000000"/>
                </a:solidFill>
              </a:rPr>
              <a:t>C</a:t>
            </a:r>
            <a:r>
              <a:rPr altLang="en-IN" sz="2800" lang="en-US">
                <a:solidFill>
                  <a:srgbClr val="000000"/>
                </a:solidFill>
              </a:rPr>
              <a:t>O</a:t>
            </a:r>
            <a:r>
              <a:rPr altLang="en-IN" sz="2800" lang="en-US">
                <a:solidFill>
                  <a:srgbClr val="000000"/>
                </a:solidFill>
              </a:rPr>
              <a:t>O</a:t>
            </a:r>
            <a:r>
              <a:rPr altLang="en-IN" sz="2800" lang="en-US">
                <a:solidFill>
                  <a:srgbClr val="000000"/>
                </a:solidFill>
              </a:rPr>
              <a:t>H</a:t>
            </a:r>
            <a:r>
              <a:rPr altLang="en-IN" sz="2800" lang="en-US">
                <a:solidFill>
                  <a:srgbClr val="000000"/>
                </a:solidFill>
              </a:rPr>
              <a:t>,</a:t>
            </a:r>
            <a:r>
              <a:rPr altLang="en-IN" sz="2800" lang="en-US">
                <a:solidFill>
                  <a:srgbClr val="000000"/>
                </a:solidFill>
              </a:rPr>
              <a:t> </a:t>
            </a:r>
            <a:r>
              <a:rPr altLang="en-IN" sz="2800" lang="en-US">
                <a:solidFill>
                  <a:srgbClr val="000000"/>
                </a:solidFill>
              </a:rPr>
              <a:t>H</a:t>
            </a:r>
            <a:r>
              <a:rPr altLang="en-IN" sz="2000" lang="en-US">
                <a:solidFill>
                  <a:srgbClr val="000000"/>
                </a:solidFill>
              </a:rPr>
              <a:t>2</a:t>
            </a:r>
            <a:r>
              <a:rPr altLang="en-IN" sz="2800" lang="en-US">
                <a:solidFill>
                  <a:srgbClr val="000000"/>
                </a:solidFill>
              </a:rPr>
              <a:t>C</a:t>
            </a:r>
            <a:r>
              <a:rPr altLang="en-IN" sz="2800" lang="en-US">
                <a:solidFill>
                  <a:srgbClr val="000000"/>
                </a:solidFill>
              </a:rPr>
              <a:t>O</a:t>
            </a:r>
            <a:r>
              <a:rPr altLang="en-IN" sz="2000" lang="en-US">
                <a:solidFill>
                  <a:srgbClr val="000000"/>
                </a:solidFill>
              </a:rPr>
              <a:t>3</a:t>
            </a:r>
            <a:r>
              <a:rPr altLang="en-IN" sz="2800" lang="en-US">
                <a:solidFill>
                  <a:srgbClr val="000000"/>
                </a:solidFill>
              </a:rPr>
              <a:t> </a:t>
            </a:r>
            <a:r>
              <a:rPr altLang="en-IN" sz="2800" lang="en-US">
                <a:solidFill>
                  <a:srgbClr val="000000"/>
                </a:solidFill>
              </a:rPr>
              <a:t>e</a:t>
            </a:r>
            <a:r>
              <a:rPr altLang="en-IN" sz="2800" lang="en-US">
                <a:solidFill>
                  <a:srgbClr val="000000"/>
                </a:solidFill>
              </a:rPr>
              <a:t>t</a:t>
            </a:r>
            <a:r>
              <a:rPr altLang="en-IN" sz="2800" lang="en-US">
                <a:solidFill>
                  <a:srgbClr val="000000"/>
                </a:solidFill>
              </a:rPr>
              <a:t>c</a:t>
            </a:r>
            <a:r>
              <a:rPr altLang="en-IN" sz="2800" lang="en-US">
                <a:solidFill>
                  <a:srgbClr val="000000"/>
                </a:solidFill>
              </a:rPr>
              <a:t>.</a:t>
            </a:r>
            <a:r>
              <a:rPr altLang="en-IN" sz="2800" lang="en-US">
                <a:solidFill>
                  <a:srgbClr val="000000"/>
                </a:solidFill>
              </a:rPr>
              <a:t>)</a:t>
            </a:r>
            <a:endParaRPr sz="2800" lang="en-GB">
              <a:solidFill>
                <a:srgbClr val="000000"/>
              </a:solidFill>
            </a:endParaRPr>
          </a:p>
          <a:p>
            <a:pPr indent="-514350" marL="514350">
              <a:buFont typeface="+mj-lt"/>
              <a:buAutoNum type="alphaLcPeriod" startAt="1"/>
            </a:pPr>
            <a:endParaRPr sz="2800" lang="en-GB">
              <a:solidFill>
                <a:srgbClr val="000000"/>
              </a:solidFill>
            </a:endParaRPr>
          </a:p>
          <a:p>
            <a:pPr indent="-514350" marL="514350">
              <a:buFont typeface="+mj-lt"/>
              <a:buAutoNum type="alphaLcPeriod" startAt="1"/>
            </a:pPr>
            <a:r>
              <a:rPr altLang="en-IN" sz="2800" lang="en-US">
                <a:solidFill>
                  <a:srgbClr val="000000"/>
                </a:solidFill>
              </a:rPr>
              <a:t>W</a:t>
            </a:r>
            <a:r>
              <a:rPr altLang="en-IN" sz="2800" lang="en-US">
                <a:solidFill>
                  <a:srgbClr val="000000"/>
                </a:solidFill>
              </a:rPr>
              <a:t>e</a:t>
            </a:r>
            <a:r>
              <a:rPr altLang="en-IN" sz="2800" lang="en-US">
                <a:solidFill>
                  <a:srgbClr val="000000"/>
                </a:solidFill>
              </a:rPr>
              <a:t>a</a:t>
            </a:r>
            <a:r>
              <a:rPr altLang="en-IN" sz="2800" lang="en-US">
                <a:solidFill>
                  <a:srgbClr val="000000"/>
                </a:solidFill>
              </a:rPr>
              <a:t>k</a:t>
            </a:r>
            <a:r>
              <a:rPr altLang="en-IN" sz="2800" lang="en-US">
                <a:solidFill>
                  <a:srgbClr val="000000"/>
                </a:solidFill>
              </a:rPr>
              <a:t> </a:t>
            </a:r>
            <a:r>
              <a:rPr altLang="en-IN" sz="2800" lang="en-US">
                <a:solidFill>
                  <a:srgbClr val="000000"/>
                </a:solidFill>
              </a:rPr>
              <a:t>b</a:t>
            </a:r>
            <a:r>
              <a:rPr altLang="en-IN" sz="2800" lang="en-US">
                <a:solidFill>
                  <a:srgbClr val="000000"/>
                </a:solidFill>
              </a:rPr>
              <a:t>a</a:t>
            </a:r>
            <a:r>
              <a:rPr altLang="en-IN" sz="2800" lang="en-US">
                <a:solidFill>
                  <a:srgbClr val="000000"/>
                </a:solidFill>
              </a:rPr>
              <a:t>s</a:t>
            </a:r>
            <a:r>
              <a:rPr altLang="en-IN" sz="2800" lang="en-US">
                <a:solidFill>
                  <a:srgbClr val="000000"/>
                </a:solidFill>
              </a:rPr>
              <a:t>e</a:t>
            </a:r>
            <a:r>
              <a:rPr altLang="en-IN" sz="2800" lang="en-US">
                <a:solidFill>
                  <a:srgbClr val="000000"/>
                </a:solidFill>
              </a:rPr>
              <a:t>s</a:t>
            </a:r>
            <a:r>
              <a:rPr altLang="en-IN" sz="2800" lang="en-US">
                <a:solidFill>
                  <a:srgbClr val="000000"/>
                </a:solidFill>
              </a:rPr>
              <a:t> </a:t>
            </a:r>
            <a:r>
              <a:rPr altLang="en-IN" sz="2800" lang="en-US">
                <a:solidFill>
                  <a:srgbClr val="000000"/>
                </a:solidFill>
              </a:rPr>
              <a:t>(</a:t>
            </a:r>
            <a:r>
              <a:rPr altLang="en-IN" sz="2800" lang="en-US">
                <a:solidFill>
                  <a:srgbClr val="000000"/>
                </a:solidFill>
              </a:rPr>
              <a:t>N</a:t>
            </a:r>
            <a:r>
              <a:rPr altLang="en-IN" sz="2800" lang="en-US">
                <a:solidFill>
                  <a:srgbClr val="000000"/>
                </a:solidFill>
              </a:rPr>
              <a:t>H</a:t>
            </a:r>
            <a:r>
              <a:rPr altLang="en-IN" sz="2000" lang="en-US">
                <a:solidFill>
                  <a:srgbClr val="000000"/>
                </a:solidFill>
              </a:rPr>
              <a:t>3</a:t>
            </a:r>
            <a:r>
              <a:rPr altLang="en-IN" sz="2800" lang="en-US">
                <a:solidFill>
                  <a:srgbClr val="000000"/>
                </a:solidFill>
              </a:rPr>
              <a:t>,</a:t>
            </a:r>
            <a:r>
              <a:rPr altLang="en-IN" sz="2800" lang="en-US">
                <a:solidFill>
                  <a:srgbClr val="000000"/>
                </a:solidFill>
              </a:rPr>
              <a:t> </a:t>
            </a:r>
            <a:r>
              <a:rPr altLang="en-IN" sz="2800" lang="en-US">
                <a:solidFill>
                  <a:srgbClr val="000000"/>
                </a:solidFill>
              </a:rPr>
              <a:t>N</a:t>
            </a:r>
            <a:r>
              <a:rPr altLang="en-IN" sz="2800" lang="en-US">
                <a:solidFill>
                  <a:srgbClr val="000000"/>
                </a:solidFill>
              </a:rPr>
              <a:t>H</a:t>
            </a:r>
            <a:r>
              <a:rPr altLang="en-IN" sz="2000" lang="en-US">
                <a:solidFill>
                  <a:srgbClr val="000000"/>
                </a:solidFill>
              </a:rPr>
              <a:t>4</a:t>
            </a:r>
            <a:r>
              <a:rPr altLang="en-IN" sz="2800" lang="en-US">
                <a:solidFill>
                  <a:srgbClr val="000000"/>
                </a:solidFill>
              </a:rPr>
              <a:t>O</a:t>
            </a:r>
            <a:r>
              <a:rPr altLang="en-IN" sz="2800" lang="en-US">
                <a:solidFill>
                  <a:srgbClr val="000000"/>
                </a:solidFill>
              </a:rPr>
              <a:t>H</a:t>
            </a:r>
            <a:r>
              <a:rPr altLang="en-IN" sz="2800" lang="en-US">
                <a:solidFill>
                  <a:srgbClr val="000000"/>
                </a:solidFill>
              </a:rPr>
              <a:t> </a:t>
            </a:r>
            <a:r>
              <a:rPr altLang="en-IN" sz="2800" lang="en-US">
                <a:solidFill>
                  <a:srgbClr val="000000"/>
                </a:solidFill>
              </a:rPr>
              <a:t>e</a:t>
            </a:r>
            <a:r>
              <a:rPr altLang="en-IN" sz="2800" lang="en-US">
                <a:solidFill>
                  <a:srgbClr val="000000"/>
                </a:solidFill>
              </a:rPr>
              <a:t>t</a:t>
            </a:r>
            <a:r>
              <a:rPr altLang="en-IN" sz="2800" lang="en-US">
                <a:solidFill>
                  <a:srgbClr val="000000"/>
                </a:solidFill>
              </a:rPr>
              <a:t>c</a:t>
            </a:r>
            <a:r>
              <a:rPr altLang="en-IN" sz="2800" lang="en-US">
                <a:solidFill>
                  <a:srgbClr val="000000"/>
                </a:solidFill>
              </a:rPr>
              <a:t>.</a:t>
            </a:r>
            <a:r>
              <a:rPr altLang="en-IN" sz="2800" lang="en-US">
                <a:solidFill>
                  <a:srgbClr val="000000"/>
                </a:solidFill>
              </a:rPr>
              <a:t>)</a:t>
            </a:r>
            <a:r>
              <a:rPr altLang="en-IN" sz="2800" lang="en-US">
                <a:solidFill>
                  <a:srgbClr val="000000"/>
                </a:solidFill>
              </a:rPr>
              <a:t> </a:t>
            </a:r>
            <a:endParaRPr sz="2800"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8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7" name="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GB"/>
          </a:p>
        </p:txBody>
      </p:sp>
      <p:sp>
        <p:nvSpPr>
          <p:cNvPr id="1048728" name=""/>
          <p:cNvSpPr>
            <a:spLocks noGrp="1"/>
          </p:cNvSpPr>
          <p:nvPr>
            <p:ph idx="1"/>
          </p:nvPr>
        </p:nvSpPr>
        <p:spPr/>
        <p:txBody>
          <a:bodyPr/>
          <a:p>
            <a:endParaRPr lang="en-GB"/>
          </a:p>
        </p:txBody>
      </p:sp>
      <p:pic>
        <p:nvPicPr>
          <p:cNvPr id="2097176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0" y="365125"/>
            <a:ext cx="9144000" cy="6600635"/>
          </a:xfrm>
          <a:prstGeom prst="rect"/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8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9" name="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en-IN" b="1" lang="en-US">
                <a:solidFill>
                  <a:srgbClr val="C00000"/>
                </a:solidFill>
              </a:rPr>
              <a:t>R</a:t>
            </a:r>
            <a:r>
              <a:rPr altLang="en-IN" b="1" lang="en-US">
                <a:solidFill>
                  <a:srgbClr val="C00000"/>
                </a:solidFill>
              </a:rPr>
              <a:t>e</a:t>
            </a:r>
            <a:r>
              <a:rPr altLang="en-IN" b="1" lang="en-US">
                <a:solidFill>
                  <a:srgbClr val="C00000"/>
                </a:solidFill>
              </a:rPr>
              <a:t>f</a:t>
            </a:r>
            <a:r>
              <a:rPr altLang="en-IN" b="1" lang="en-US">
                <a:solidFill>
                  <a:srgbClr val="C00000"/>
                </a:solidFill>
              </a:rPr>
              <a:t>e</a:t>
            </a:r>
            <a:r>
              <a:rPr altLang="en-IN" b="1" lang="en-US">
                <a:solidFill>
                  <a:srgbClr val="C00000"/>
                </a:solidFill>
              </a:rPr>
              <a:t>r</a:t>
            </a:r>
            <a:r>
              <a:rPr altLang="en-IN" b="1" lang="en-US">
                <a:solidFill>
                  <a:srgbClr val="C00000"/>
                </a:solidFill>
              </a:rPr>
              <a:t>e</a:t>
            </a:r>
            <a:r>
              <a:rPr altLang="en-IN" b="1" lang="en-US">
                <a:solidFill>
                  <a:srgbClr val="C00000"/>
                </a:solidFill>
              </a:rPr>
              <a:t>n</a:t>
            </a:r>
            <a:r>
              <a:rPr altLang="en-IN" b="1" lang="en-US">
                <a:solidFill>
                  <a:srgbClr val="C00000"/>
                </a:solidFill>
              </a:rPr>
              <a:t>c</a:t>
            </a:r>
            <a:r>
              <a:rPr altLang="en-IN" b="1" lang="en-US">
                <a:solidFill>
                  <a:srgbClr val="C00000"/>
                </a:solidFill>
              </a:rPr>
              <a:t>e</a:t>
            </a:r>
            <a:endParaRPr b="1" lang="en-GB">
              <a:solidFill>
                <a:srgbClr val="C00000"/>
              </a:solidFill>
            </a:endParaRPr>
          </a:p>
        </p:txBody>
      </p:sp>
      <p:sp>
        <p:nvSpPr>
          <p:cNvPr id="1048730" name="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altLang="en-IN" lang="en-US"/>
              <a:t>E</a:t>
            </a:r>
            <a:r>
              <a:rPr altLang="en-IN" lang="en-US"/>
              <a:t>s</a:t>
            </a:r>
            <a:r>
              <a:rPr altLang="en-IN" lang="en-US"/>
              <a:t>s</a:t>
            </a:r>
            <a:r>
              <a:rPr altLang="en-IN" lang="en-US"/>
              <a:t>e</a:t>
            </a:r>
            <a:r>
              <a:rPr altLang="en-IN" lang="en-US"/>
              <a:t>n</a:t>
            </a:r>
            <a:r>
              <a:rPr altLang="en-IN" lang="en-US"/>
              <a:t>t</a:t>
            </a:r>
            <a:r>
              <a:rPr altLang="en-IN" lang="en-US"/>
              <a:t>i</a:t>
            </a:r>
            <a:r>
              <a:rPr altLang="en-IN" lang="en-US"/>
              <a:t>a</a:t>
            </a:r>
            <a:r>
              <a:rPr altLang="en-IN" lang="en-US"/>
              <a:t>l</a:t>
            </a:r>
            <a:r>
              <a:rPr altLang="en-IN" lang="en-US"/>
              <a:t>s</a:t>
            </a:r>
            <a:r>
              <a:rPr altLang="en-IN" lang="en-US"/>
              <a:t> </a:t>
            </a:r>
            <a:r>
              <a:rPr altLang="en-IN" lang="en-US"/>
              <a:t>o</a:t>
            </a:r>
            <a:r>
              <a:rPr altLang="en-IN" lang="en-US"/>
              <a:t>f</a:t>
            </a:r>
            <a:r>
              <a:rPr altLang="en-IN" lang="en-US"/>
              <a:t> </a:t>
            </a:r>
            <a:r>
              <a:rPr altLang="en-IN" lang="en-US"/>
              <a:t>P</a:t>
            </a:r>
            <a:r>
              <a:rPr altLang="en-IN" lang="en-US"/>
              <a:t>h</a:t>
            </a:r>
            <a:r>
              <a:rPr altLang="en-IN" lang="en-US"/>
              <a:t>y</a:t>
            </a:r>
            <a:r>
              <a:rPr altLang="en-IN" lang="en-US"/>
              <a:t>s</a:t>
            </a:r>
            <a:r>
              <a:rPr altLang="en-IN" lang="en-US"/>
              <a:t>i</a:t>
            </a:r>
            <a:r>
              <a:rPr altLang="en-IN" lang="en-US"/>
              <a:t>c</a:t>
            </a:r>
            <a:r>
              <a:rPr altLang="en-IN" lang="en-US"/>
              <a:t>a</a:t>
            </a:r>
            <a:r>
              <a:rPr altLang="en-IN" lang="en-US"/>
              <a:t>l</a:t>
            </a:r>
            <a:r>
              <a:rPr altLang="en-IN" lang="en-US"/>
              <a:t> </a:t>
            </a:r>
            <a:r>
              <a:rPr altLang="en-IN" lang="en-US"/>
              <a:t>C</a:t>
            </a:r>
            <a:r>
              <a:rPr altLang="en-IN" lang="en-US"/>
              <a:t>h</a:t>
            </a:r>
            <a:r>
              <a:rPr altLang="en-IN" lang="en-US"/>
              <a:t>e</a:t>
            </a:r>
            <a:r>
              <a:rPr altLang="en-IN" lang="en-US"/>
              <a:t>m</a:t>
            </a:r>
            <a:r>
              <a:rPr altLang="en-IN" lang="en-US"/>
              <a:t>i</a:t>
            </a:r>
            <a:r>
              <a:rPr altLang="en-IN" lang="en-US"/>
              <a:t>s</a:t>
            </a:r>
            <a:r>
              <a:rPr altLang="en-IN" lang="en-US"/>
              <a:t>t</a:t>
            </a:r>
            <a:r>
              <a:rPr altLang="en-IN" lang="en-US"/>
              <a:t>r</a:t>
            </a:r>
            <a:r>
              <a:rPr altLang="en-IN" lang="en-US"/>
              <a:t>y</a:t>
            </a:r>
            <a:r>
              <a:rPr altLang="en-IN" lang="en-US"/>
              <a:t> </a:t>
            </a:r>
            <a:r>
              <a:rPr altLang="en-IN" lang="en-US"/>
              <a:t>b</a:t>
            </a:r>
            <a:r>
              <a:rPr altLang="en-IN" lang="en-US"/>
              <a:t>y</a:t>
            </a:r>
            <a:r>
              <a:rPr altLang="en-IN" lang="en-US"/>
              <a:t> </a:t>
            </a:r>
            <a:r>
              <a:rPr altLang="en-IN" lang="en-US"/>
              <a:t>A</a:t>
            </a:r>
            <a:r>
              <a:rPr altLang="en-IN" lang="en-US"/>
              <a:t>r</a:t>
            </a:r>
            <a:r>
              <a:rPr altLang="en-IN" lang="en-US"/>
              <a:t>u</a:t>
            </a:r>
            <a:r>
              <a:rPr altLang="en-IN" lang="en-US"/>
              <a:t>n</a:t>
            </a:r>
            <a:r>
              <a:rPr altLang="en-IN" lang="en-US"/>
              <a:t> </a:t>
            </a:r>
            <a:r>
              <a:rPr altLang="en-IN" lang="en-US"/>
              <a:t>B</a:t>
            </a:r>
            <a:r>
              <a:rPr altLang="en-IN" lang="en-US"/>
              <a:t>a</a:t>
            </a:r>
            <a:r>
              <a:rPr altLang="en-IN" lang="en-US"/>
              <a:t>h</a:t>
            </a:r>
            <a:r>
              <a:rPr altLang="en-IN" lang="en-US"/>
              <a:t>l</a:t>
            </a:r>
            <a:r>
              <a:rPr altLang="en-IN" lang="en-US"/>
              <a:t>,</a:t>
            </a:r>
            <a:r>
              <a:rPr altLang="en-IN" lang="en-US"/>
              <a:t> </a:t>
            </a:r>
            <a:r>
              <a:rPr altLang="en-IN" lang="en-US"/>
              <a:t>B</a:t>
            </a:r>
            <a:r>
              <a:rPr altLang="en-IN" lang="en-US"/>
              <a:t>.</a:t>
            </a:r>
            <a:r>
              <a:rPr altLang="en-IN" lang="en-US"/>
              <a:t> </a:t>
            </a:r>
            <a:r>
              <a:rPr altLang="en-IN" lang="en-US"/>
              <a:t>S</a:t>
            </a:r>
            <a:r>
              <a:rPr altLang="en-IN" lang="en-US"/>
              <a:t>.</a:t>
            </a:r>
            <a:r>
              <a:rPr altLang="en-IN" lang="en-US"/>
              <a:t> </a:t>
            </a:r>
            <a:r>
              <a:rPr altLang="en-IN" lang="en-US"/>
              <a:t>Bahl</a:t>
            </a:r>
            <a:r>
              <a:rPr altLang="en-IN" lang="en-US"/>
              <a:t> </a:t>
            </a:r>
            <a:r>
              <a:rPr altLang="en-IN" lang="en-US"/>
              <a:t>a</a:t>
            </a:r>
            <a:r>
              <a:rPr altLang="en-IN" lang="en-US"/>
              <a:t>n</a:t>
            </a:r>
            <a:r>
              <a:rPr altLang="en-IN" lang="en-US"/>
              <a:t>d</a:t>
            </a:r>
            <a:r>
              <a:rPr altLang="en-IN" lang="en-US"/>
              <a:t> </a:t>
            </a:r>
            <a:r>
              <a:rPr altLang="en-IN" lang="en-US"/>
              <a:t>G</a:t>
            </a:r>
            <a:r>
              <a:rPr altLang="en-IN" lang="en-US"/>
              <a:t>.</a:t>
            </a:r>
            <a:r>
              <a:rPr altLang="en-IN" lang="en-US"/>
              <a:t> </a:t>
            </a:r>
            <a:r>
              <a:rPr altLang="en-IN" lang="en-US"/>
              <a:t>D</a:t>
            </a:r>
            <a:r>
              <a:rPr altLang="en-IN" lang="en-US"/>
              <a:t>.</a:t>
            </a:r>
            <a:r>
              <a:rPr altLang="en-IN" lang="en-US"/>
              <a:t> </a:t>
            </a:r>
            <a:r>
              <a:rPr altLang="en-IN" lang="en-US"/>
              <a:t>T</a:t>
            </a:r>
            <a:r>
              <a:rPr altLang="en-IN" lang="en-US"/>
              <a:t>u</a:t>
            </a:r>
            <a:r>
              <a:rPr altLang="en-IN" lang="en-US"/>
              <a:t>l</a:t>
            </a:r>
            <a:r>
              <a:rPr altLang="en-IN" lang="en-US"/>
              <a:t>i</a:t>
            </a:r>
            <a:r>
              <a:rPr altLang="en-IN" lang="en-US"/>
              <a:t>,</a:t>
            </a:r>
            <a:r>
              <a:rPr altLang="en-IN" lang="en-US"/>
              <a:t> </a:t>
            </a:r>
            <a:r>
              <a:rPr altLang="en-IN" lang="en-US"/>
              <a:t>S</a:t>
            </a:r>
            <a:r>
              <a:rPr altLang="en-IN" lang="en-US"/>
              <a:t>.</a:t>
            </a:r>
            <a:r>
              <a:rPr altLang="en-IN" lang="en-US"/>
              <a:t> </a:t>
            </a:r>
            <a:r>
              <a:rPr altLang="en-IN" lang="en-US"/>
              <a:t>Chand </a:t>
            </a:r>
            <a:r>
              <a:rPr altLang="en-IN" lang="en-US"/>
              <a:t>Publications</a:t>
            </a:r>
            <a:r>
              <a:rPr altLang="en-IN" lang="en-US"/>
              <a:t>.</a:t>
            </a:r>
            <a:endParaRPr lang="en-GB"/>
          </a:p>
          <a:p>
            <a:endParaRPr lang="en-GB"/>
          </a:p>
          <a:p>
            <a:r>
              <a:rPr altLang="en-IN" lang="en-US"/>
              <a:t>P</a:t>
            </a:r>
            <a:r>
              <a:rPr altLang="en-IN" lang="en-US"/>
              <a:t>h</a:t>
            </a:r>
            <a:r>
              <a:rPr altLang="en-IN" lang="en-US"/>
              <a:t>y</a:t>
            </a:r>
            <a:r>
              <a:rPr altLang="en-IN" lang="en-US"/>
              <a:t>s</a:t>
            </a:r>
            <a:r>
              <a:rPr altLang="en-IN" lang="en-US"/>
              <a:t>i</a:t>
            </a:r>
            <a:r>
              <a:rPr altLang="en-IN" lang="en-US"/>
              <a:t>c</a:t>
            </a:r>
            <a:r>
              <a:rPr altLang="en-IN" lang="en-US"/>
              <a:t>a</a:t>
            </a:r>
            <a:r>
              <a:rPr altLang="en-IN" lang="en-US"/>
              <a:t>l</a:t>
            </a:r>
            <a:r>
              <a:rPr altLang="en-IN" lang="en-US"/>
              <a:t> </a:t>
            </a:r>
            <a:r>
              <a:rPr altLang="en-IN" lang="en-US"/>
              <a:t>C</a:t>
            </a:r>
            <a:r>
              <a:rPr altLang="en-IN" lang="en-US"/>
              <a:t>h</a:t>
            </a:r>
            <a:r>
              <a:rPr altLang="en-IN" lang="en-US"/>
              <a:t>e</a:t>
            </a:r>
            <a:r>
              <a:rPr altLang="en-IN" lang="en-US"/>
              <a:t>m</a:t>
            </a:r>
            <a:r>
              <a:rPr altLang="en-IN" lang="en-US"/>
              <a:t>i</a:t>
            </a:r>
            <a:r>
              <a:rPr altLang="en-IN" lang="en-US"/>
              <a:t>s</a:t>
            </a:r>
            <a:r>
              <a:rPr altLang="en-IN" lang="en-US"/>
              <a:t>t</a:t>
            </a:r>
            <a:r>
              <a:rPr altLang="en-IN" lang="en-US"/>
              <a:t>r</a:t>
            </a:r>
            <a:r>
              <a:rPr altLang="en-IN" lang="en-US"/>
              <a:t>y</a:t>
            </a:r>
            <a:r>
              <a:rPr altLang="en-IN" lang="en-US"/>
              <a:t>,</a:t>
            </a:r>
            <a:r>
              <a:rPr altLang="en-IN" lang="en-US"/>
              <a:t> </a:t>
            </a:r>
            <a:r>
              <a:rPr altLang="en-IN" lang="en-US"/>
              <a:t>F</a:t>
            </a:r>
            <a:r>
              <a:rPr altLang="en-IN" lang="en-US"/>
              <a:t>.</a:t>
            </a:r>
            <a:r>
              <a:rPr altLang="en-IN" lang="en-US"/>
              <a:t> </a:t>
            </a:r>
            <a:r>
              <a:rPr altLang="en-IN" lang="en-US"/>
              <a:t>Y</a:t>
            </a:r>
            <a:r>
              <a:rPr altLang="en-IN" lang="en-US"/>
              <a:t>.</a:t>
            </a:r>
            <a:r>
              <a:rPr altLang="en-IN" lang="en-US"/>
              <a:t> </a:t>
            </a:r>
            <a:r>
              <a:rPr altLang="en-IN" lang="en-US"/>
              <a:t>B</a:t>
            </a:r>
            <a:r>
              <a:rPr altLang="en-IN" lang="en-US"/>
              <a:t>.</a:t>
            </a:r>
            <a:r>
              <a:rPr altLang="en-IN" lang="en-US"/>
              <a:t> </a:t>
            </a:r>
            <a:r>
              <a:rPr altLang="en-IN" lang="en-US"/>
              <a:t>S</a:t>
            </a:r>
            <a:r>
              <a:rPr altLang="en-IN" lang="en-US"/>
              <a:t>c</a:t>
            </a:r>
            <a:r>
              <a:rPr altLang="en-IN" lang="en-US"/>
              <a:t>.</a:t>
            </a:r>
            <a:r>
              <a:rPr altLang="en-IN" lang="en-US"/>
              <a:t> </a:t>
            </a:r>
            <a:r>
              <a:rPr altLang="en-IN" lang="en-US"/>
              <a:t>(</a:t>
            </a:r>
            <a:r>
              <a:rPr altLang="en-IN" lang="en-US"/>
              <a:t>S</a:t>
            </a:r>
            <a:r>
              <a:rPr altLang="en-IN" lang="en-US"/>
              <a:t>e</a:t>
            </a:r>
            <a:r>
              <a:rPr altLang="en-IN" lang="en-US"/>
              <a:t>m</a:t>
            </a:r>
            <a:r>
              <a:rPr altLang="en-IN" lang="en-US"/>
              <a:t>e</a:t>
            </a:r>
            <a:r>
              <a:rPr altLang="en-IN" lang="en-US"/>
              <a:t>s</a:t>
            </a:r>
            <a:r>
              <a:rPr altLang="en-IN" lang="en-US"/>
              <a:t>t</a:t>
            </a:r>
            <a:r>
              <a:rPr altLang="en-IN" lang="en-US"/>
              <a:t>e</a:t>
            </a:r>
            <a:r>
              <a:rPr altLang="en-IN" lang="en-US"/>
              <a:t>r</a:t>
            </a:r>
            <a:r>
              <a:rPr altLang="en-IN" lang="en-US"/>
              <a:t>-</a:t>
            </a:r>
            <a:r>
              <a:rPr altLang="en-IN" lang="en-US"/>
              <a:t> </a:t>
            </a:r>
            <a:r>
              <a:rPr altLang="en-IN" lang="en-US"/>
              <a:t>I</a:t>
            </a:r>
            <a:r>
              <a:rPr altLang="en-IN" lang="en-US"/>
              <a:t>)</a:t>
            </a:r>
            <a:r>
              <a:rPr altLang="en-IN" lang="en-US"/>
              <a:t>,</a:t>
            </a:r>
            <a:r>
              <a:rPr altLang="en-IN" lang="en-US"/>
              <a:t> </a:t>
            </a:r>
            <a:r>
              <a:rPr altLang="en-IN" lang="en-US"/>
              <a:t>M</a:t>
            </a:r>
            <a:r>
              <a:rPr altLang="en-IN" lang="en-US"/>
              <a:t>a</a:t>
            </a:r>
            <a:r>
              <a:rPr altLang="en-IN" lang="en-US"/>
              <a:t>n</a:t>
            </a:r>
            <a:r>
              <a:rPr altLang="en-IN" lang="en-US"/>
              <a:t>a</a:t>
            </a:r>
            <a:r>
              <a:rPr altLang="en-IN" lang="en-US"/>
              <a:t>l</a:t>
            </a:r>
            <a:r>
              <a:rPr altLang="en-IN" lang="en-US"/>
              <a:t>i</a:t>
            </a:r>
            <a:r>
              <a:rPr altLang="en-IN" lang="en-US"/>
              <a:t> </a:t>
            </a:r>
            <a:r>
              <a:rPr altLang="en-IN" lang="en-US"/>
              <a:t>P</a:t>
            </a:r>
            <a:r>
              <a:rPr altLang="en-IN" lang="en-US"/>
              <a:t>r</a:t>
            </a:r>
            <a:r>
              <a:rPr altLang="en-IN" lang="en-US"/>
              <a:t>a</a:t>
            </a:r>
            <a:r>
              <a:rPr altLang="en-IN" lang="en-US"/>
              <a:t>k</a:t>
            </a:r>
            <a:r>
              <a:rPr altLang="en-IN" lang="en-US"/>
              <a:t>a</a:t>
            </a:r>
            <a:r>
              <a:rPr altLang="en-IN" lang="en-US"/>
              <a:t>s</a:t>
            </a:r>
            <a:r>
              <a:rPr altLang="en-IN" lang="en-US"/>
              <a:t>h</a:t>
            </a:r>
            <a:r>
              <a:rPr altLang="en-IN" lang="en-US"/>
              <a:t>a</a:t>
            </a:r>
            <a:r>
              <a:rPr altLang="en-IN" lang="en-US"/>
              <a:t>n</a:t>
            </a:r>
            <a:r>
              <a:rPr altLang="en-IN" lang="en-US"/>
              <a:t>,</a:t>
            </a:r>
            <a:r>
              <a:rPr altLang="en-IN" lang="en-US"/>
              <a:t> </a:t>
            </a:r>
            <a:r>
              <a:rPr altLang="en-IN" lang="en-US"/>
              <a:t>P</a:t>
            </a:r>
            <a:r>
              <a:rPr altLang="en-IN" lang="en-US"/>
              <a:t>u</a:t>
            </a:r>
            <a:r>
              <a:rPr altLang="en-IN" lang="en-US"/>
              <a:t>n</a:t>
            </a:r>
            <a:r>
              <a:rPr altLang="en-IN" lang="en-US"/>
              <a:t>e</a:t>
            </a:r>
            <a:r>
              <a:rPr altLang="en-IN" lang="en-US"/>
              <a:t> </a:t>
            </a:r>
            <a:r>
              <a:rPr altLang="en-IN" lang="en-US"/>
              <a:t> </a:t>
            </a:r>
            <a:r>
              <a:rPr altLang="en-IN" lang="en-US"/>
              <a:t> </a:t>
            </a:r>
            <a:endParaRPr lang="en-GB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8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1" name="Title 1"/>
          <p:cNvSpPr>
            <a:spLocks noGrp="1"/>
          </p:cNvSpPr>
          <p:nvPr>
            <p:ph type="ctrTitle"/>
          </p:nvPr>
        </p:nvSpPr>
        <p:spPr>
          <a:xfrm>
            <a:off x="685799" y="1884077"/>
            <a:ext cx="7772400" cy="2387600"/>
          </a:xfrm>
        </p:spPr>
        <p:txBody>
          <a:bodyPr>
            <a:noAutofit/>
          </a:bodyPr>
          <a:p>
            <a:r>
              <a:rPr altLang="en-IN" sz="2900" lang="en-US">
                <a:solidFill>
                  <a:srgbClr val="800000"/>
                </a:solidFill>
              </a:rPr>
              <a:t>S</a:t>
            </a:r>
            <a:r>
              <a:rPr altLang="en-IN" sz="2900" lang="en-US">
                <a:solidFill>
                  <a:srgbClr val="800000"/>
                </a:solidFill>
              </a:rPr>
              <a:t>a</a:t>
            </a:r>
            <a:r>
              <a:rPr altLang="en-IN" sz="2900" lang="en-US">
                <a:solidFill>
                  <a:srgbClr val="800000"/>
                </a:solidFill>
              </a:rPr>
              <a:t>v</a:t>
            </a:r>
            <a:r>
              <a:rPr altLang="en-IN" sz="2900" lang="en-US">
                <a:solidFill>
                  <a:srgbClr val="800000"/>
                </a:solidFill>
              </a:rPr>
              <a:t>i</a:t>
            </a:r>
            <a:r>
              <a:rPr altLang="en-IN" sz="2900" lang="en-US">
                <a:solidFill>
                  <a:srgbClr val="800000"/>
                </a:solidFill>
              </a:rPr>
              <a:t>t</a:t>
            </a:r>
            <a:r>
              <a:rPr altLang="en-IN" sz="2900" lang="en-US">
                <a:solidFill>
                  <a:srgbClr val="800000"/>
                </a:solidFill>
              </a:rPr>
              <a:t>r</a:t>
            </a:r>
            <a:r>
              <a:rPr altLang="en-IN" sz="2900" lang="en-US">
                <a:solidFill>
                  <a:srgbClr val="800000"/>
                </a:solidFill>
              </a:rPr>
              <a:t>i</a:t>
            </a:r>
            <a:r>
              <a:rPr altLang="en-IN" sz="2900" lang="en-US">
                <a:solidFill>
                  <a:srgbClr val="800000"/>
                </a:solidFill>
              </a:rPr>
              <a:t>b</a:t>
            </a:r>
            <a:r>
              <a:rPr altLang="en-IN" sz="2900" lang="en-US">
                <a:solidFill>
                  <a:srgbClr val="800000"/>
                </a:solidFill>
              </a:rPr>
              <a:t>a</a:t>
            </a:r>
            <a:r>
              <a:rPr altLang="en-IN" sz="2900" lang="en-US">
                <a:solidFill>
                  <a:srgbClr val="800000"/>
                </a:solidFill>
              </a:rPr>
              <a:t>i</a:t>
            </a:r>
            <a:r>
              <a:rPr altLang="en-IN" sz="2900" lang="en-US">
                <a:solidFill>
                  <a:srgbClr val="800000"/>
                </a:solidFill>
              </a:rPr>
              <a:t> </a:t>
            </a:r>
            <a:r>
              <a:rPr altLang="en-IN" sz="2900" lang="en-US">
                <a:solidFill>
                  <a:srgbClr val="800000"/>
                </a:solidFill>
              </a:rPr>
              <a:t>P</a:t>
            </a:r>
            <a:r>
              <a:rPr altLang="en-IN" sz="2900" lang="en-US">
                <a:solidFill>
                  <a:srgbClr val="800000"/>
                </a:solidFill>
              </a:rPr>
              <a:t>h</a:t>
            </a:r>
            <a:r>
              <a:rPr altLang="en-IN" sz="2900" lang="en-US">
                <a:solidFill>
                  <a:srgbClr val="800000"/>
                </a:solidFill>
              </a:rPr>
              <a:t>u</a:t>
            </a:r>
            <a:r>
              <a:rPr altLang="en-IN" sz="2900" lang="en-US">
                <a:solidFill>
                  <a:srgbClr val="800000"/>
                </a:solidFill>
              </a:rPr>
              <a:t>l</a:t>
            </a:r>
            <a:r>
              <a:rPr altLang="en-IN" sz="2900" lang="en-US">
                <a:solidFill>
                  <a:srgbClr val="800000"/>
                </a:solidFill>
              </a:rPr>
              <a:t>e</a:t>
            </a:r>
            <a:r>
              <a:rPr altLang="en-IN" sz="2900" lang="en-US">
                <a:solidFill>
                  <a:srgbClr val="800000"/>
                </a:solidFill>
              </a:rPr>
              <a:t> </a:t>
            </a:r>
            <a:r>
              <a:rPr altLang="en-IN" sz="2900" lang="en-US">
                <a:solidFill>
                  <a:srgbClr val="800000"/>
                </a:solidFill>
              </a:rPr>
              <a:t>P</a:t>
            </a:r>
            <a:r>
              <a:rPr altLang="en-IN" sz="2900" lang="en-US">
                <a:solidFill>
                  <a:srgbClr val="800000"/>
                </a:solidFill>
              </a:rPr>
              <a:t>u</a:t>
            </a:r>
            <a:r>
              <a:rPr altLang="en-IN" sz="2900" lang="en-US">
                <a:solidFill>
                  <a:srgbClr val="800000"/>
                </a:solidFill>
              </a:rPr>
              <a:t>n</a:t>
            </a:r>
            <a:r>
              <a:rPr altLang="en-IN" sz="2900" lang="en-US">
                <a:solidFill>
                  <a:srgbClr val="800000"/>
                </a:solidFill>
              </a:rPr>
              <a:t>e</a:t>
            </a:r>
            <a:r>
              <a:rPr altLang="en-IN" sz="2900" lang="en-US">
                <a:solidFill>
                  <a:srgbClr val="800000"/>
                </a:solidFill>
              </a:rPr>
              <a:t> </a:t>
            </a:r>
            <a:r>
              <a:rPr altLang="en-IN" sz="2900" lang="en-US">
                <a:solidFill>
                  <a:srgbClr val="800000"/>
                </a:solidFill>
              </a:rPr>
              <a:t>U</a:t>
            </a:r>
            <a:r>
              <a:rPr altLang="en-IN" sz="2900" lang="en-US">
                <a:solidFill>
                  <a:srgbClr val="800000"/>
                </a:solidFill>
              </a:rPr>
              <a:t>n</a:t>
            </a:r>
            <a:r>
              <a:rPr altLang="en-IN" sz="2900" lang="en-US">
                <a:solidFill>
                  <a:srgbClr val="800000"/>
                </a:solidFill>
              </a:rPr>
              <a:t>i</a:t>
            </a:r>
            <a:r>
              <a:rPr altLang="en-IN" sz="2900" lang="en-US">
                <a:solidFill>
                  <a:srgbClr val="800000"/>
                </a:solidFill>
              </a:rPr>
              <a:t>v</a:t>
            </a:r>
            <a:r>
              <a:rPr altLang="en-IN" sz="2900" lang="en-US">
                <a:solidFill>
                  <a:srgbClr val="800000"/>
                </a:solidFill>
              </a:rPr>
              <a:t>e</a:t>
            </a:r>
            <a:r>
              <a:rPr altLang="en-IN" sz="2900" lang="en-US">
                <a:solidFill>
                  <a:srgbClr val="800000"/>
                </a:solidFill>
              </a:rPr>
              <a:t>r</a:t>
            </a:r>
            <a:r>
              <a:rPr altLang="en-IN" sz="2900" lang="en-US">
                <a:solidFill>
                  <a:srgbClr val="800000"/>
                </a:solidFill>
              </a:rPr>
              <a:t>sity</a:t>
            </a:r>
            <a:br>
              <a:rPr altLang="en-IN" sz="2900" lang="en-US">
                <a:solidFill>
                  <a:srgbClr val="800000"/>
                </a:solidFill>
              </a:rPr>
            </a:br>
            <a:br>
              <a:rPr altLang="en-IN" sz="2900" lang="en-US"/>
            </a:br>
            <a:r>
              <a:rPr altLang="en-IN" sz="2900" lang="en-US"/>
              <a:t>F</a:t>
            </a:r>
            <a:r>
              <a:rPr altLang="en-IN" sz="2900" lang="en-US"/>
              <a:t>.</a:t>
            </a:r>
            <a:r>
              <a:rPr altLang="en-IN" sz="2900" lang="en-US"/>
              <a:t> </a:t>
            </a:r>
            <a:r>
              <a:rPr altLang="en-IN" sz="2900" lang="en-US"/>
              <a:t>Y</a:t>
            </a:r>
            <a:r>
              <a:rPr altLang="en-IN" sz="2900" lang="en-US"/>
              <a:t>.</a:t>
            </a:r>
            <a:r>
              <a:rPr altLang="en-IN" sz="2900" lang="en-US"/>
              <a:t> </a:t>
            </a:r>
            <a:r>
              <a:rPr altLang="en-IN" sz="2900" lang="en-US"/>
              <a:t>B</a:t>
            </a:r>
            <a:r>
              <a:rPr altLang="en-IN" sz="2900" lang="en-US"/>
              <a:t>.</a:t>
            </a:r>
            <a:r>
              <a:rPr altLang="en-IN" sz="2900" lang="en-US"/>
              <a:t> </a:t>
            </a:r>
            <a:r>
              <a:rPr altLang="en-IN" sz="2900" lang="en-US"/>
              <a:t>S</a:t>
            </a:r>
            <a:r>
              <a:rPr altLang="en-IN" sz="2900" lang="en-US"/>
              <a:t>c</a:t>
            </a:r>
            <a:r>
              <a:rPr altLang="en-IN" sz="2900" lang="en-US"/>
              <a:t>.</a:t>
            </a:r>
            <a:r>
              <a:rPr altLang="en-IN" sz="2900" lang="en-US"/>
              <a:t> </a:t>
            </a:r>
            <a:r>
              <a:rPr altLang="en-IN" sz="2900" lang="en-US"/>
              <a:t>(</a:t>
            </a:r>
            <a:r>
              <a:rPr altLang="en-IN" sz="2900" lang="en-US"/>
              <a:t>Semester</a:t>
            </a:r>
            <a:r>
              <a:rPr altLang="en-IN" sz="2900" lang="en-US"/>
              <a:t>-</a:t>
            </a:r>
            <a:r>
              <a:rPr altLang="en-IN" sz="2900" lang="en-US"/>
              <a:t> </a:t>
            </a:r>
            <a:r>
              <a:rPr altLang="en-IN" sz="2900" lang="en-US"/>
              <a:t>I</a:t>
            </a:r>
            <a:r>
              <a:rPr altLang="en-IN" sz="2900" lang="en-US"/>
              <a:t>)</a:t>
            </a:r>
            <a:br>
              <a:rPr altLang="en-IN" sz="2900" lang="en-US"/>
            </a:br>
            <a:r>
              <a:rPr altLang="en-IN" sz="2900" lang="en-US"/>
              <a:t>C</a:t>
            </a:r>
            <a:r>
              <a:rPr altLang="en-IN" sz="2900" lang="en-US"/>
              <a:t>H</a:t>
            </a:r>
            <a:r>
              <a:rPr altLang="en-IN" sz="2900" lang="en-US"/>
              <a:t>-</a:t>
            </a:r>
            <a:r>
              <a:rPr altLang="en-IN" sz="2900" lang="en-US"/>
              <a:t> </a:t>
            </a:r>
            <a:r>
              <a:rPr altLang="en-IN" sz="2900" lang="en-US"/>
              <a:t>1</a:t>
            </a:r>
            <a:r>
              <a:rPr altLang="en-IN" sz="2900" lang="en-US"/>
              <a:t>0</a:t>
            </a:r>
            <a:r>
              <a:rPr altLang="en-IN" sz="2900" lang="en-US"/>
              <a:t>1</a:t>
            </a:r>
            <a:r>
              <a:rPr altLang="en-IN" sz="2900" lang="en-US"/>
              <a:t>:</a:t>
            </a:r>
            <a:r>
              <a:rPr altLang="en-IN" sz="2900" lang="en-US"/>
              <a:t> </a:t>
            </a:r>
            <a:r>
              <a:rPr altLang="en-IN" sz="2900" lang="en-US"/>
              <a:t>P</a:t>
            </a:r>
            <a:r>
              <a:rPr altLang="en-IN" sz="2900" lang="en-US"/>
              <a:t>h</a:t>
            </a:r>
            <a:r>
              <a:rPr altLang="en-IN" sz="2900" lang="en-US"/>
              <a:t>y</a:t>
            </a:r>
            <a:r>
              <a:rPr altLang="en-IN" sz="2900" lang="en-US"/>
              <a:t>s</a:t>
            </a:r>
            <a:r>
              <a:rPr altLang="en-IN" sz="2900" lang="en-US"/>
              <a:t>i</a:t>
            </a:r>
            <a:r>
              <a:rPr altLang="en-IN" sz="2900" lang="en-US"/>
              <a:t>c</a:t>
            </a:r>
            <a:r>
              <a:rPr altLang="en-IN" sz="2900" lang="en-US"/>
              <a:t>a</a:t>
            </a:r>
            <a:r>
              <a:rPr altLang="en-IN" sz="2900" lang="en-US"/>
              <a:t>l</a:t>
            </a:r>
            <a:r>
              <a:rPr altLang="en-IN" sz="2900" lang="en-US"/>
              <a:t> </a:t>
            </a:r>
            <a:r>
              <a:rPr altLang="en-IN" sz="2900" lang="en-US"/>
              <a:t>C</a:t>
            </a:r>
            <a:r>
              <a:rPr altLang="en-IN" sz="2900" lang="en-US"/>
              <a:t>h</a:t>
            </a:r>
            <a:r>
              <a:rPr altLang="en-IN" sz="2900" lang="en-US"/>
              <a:t>e</a:t>
            </a:r>
            <a:r>
              <a:rPr altLang="en-IN" sz="2900" lang="en-US"/>
              <a:t>m</a:t>
            </a:r>
            <a:r>
              <a:rPr altLang="en-IN" sz="2900" lang="en-US"/>
              <a:t>i</a:t>
            </a:r>
            <a:r>
              <a:rPr altLang="en-IN" sz="2900" lang="en-US"/>
              <a:t>s</a:t>
            </a:r>
            <a:r>
              <a:rPr altLang="en-IN" sz="2900" lang="en-US"/>
              <a:t>t</a:t>
            </a:r>
            <a:r>
              <a:rPr altLang="en-IN" sz="2900" lang="en-US"/>
              <a:t>r</a:t>
            </a:r>
            <a:r>
              <a:rPr altLang="en-IN" sz="2900" lang="en-US"/>
              <a:t>y</a:t>
            </a:r>
            <a:br>
              <a:rPr altLang="en-IN" sz="2900" lang="en-US"/>
            </a:br>
            <a:br>
              <a:rPr altLang="en-IN" sz="2900" lang="en-US"/>
            </a:br>
            <a:r>
              <a:rPr altLang="en-IN" sz="2900" lang="en-US">
                <a:solidFill>
                  <a:srgbClr val="0000FF"/>
                </a:solidFill>
              </a:rPr>
              <a:t>C</a:t>
            </a:r>
            <a:r>
              <a:rPr altLang="en-IN" sz="2900" lang="en-US">
                <a:solidFill>
                  <a:srgbClr val="0000FF"/>
                </a:solidFill>
              </a:rPr>
              <a:t>h</a:t>
            </a:r>
            <a:r>
              <a:rPr altLang="en-IN" sz="2900" lang="en-US">
                <a:solidFill>
                  <a:srgbClr val="0000FF"/>
                </a:solidFill>
              </a:rPr>
              <a:t>a</a:t>
            </a:r>
            <a:r>
              <a:rPr altLang="en-IN" sz="2900" lang="en-US">
                <a:solidFill>
                  <a:srgbClr val="0000FF"/>
                </a:solidFill>
              </a:rPr>
              <a:t>p</a:t>
            </a:r>
            <a:r>
              <a:rPr altLang="en-IN" sz="2900" lang="en-US">
                <a:solidFill>
                  <a:srgbClr val="0000FF"/>
                </a:solidFill>
              </a:rPr>
              <a:t>t</a:t>
            </a:r>
            <a:r>
              <a:rPr altLang="en-IN" sz="2900" lang="en-US">
                <a:solidFill>
                  <a:srgbClr val="0000FF"/>
                </a:solidFill>
              </a:rPr>
              <a:t>e</a:t>
            </a:r>
            <a:r>
              <a:rPr altLang="en-IN" sz="2900" lang="en-US">
                <a:solidFill>
                  <a:srgbClr val="0000FF"/>
                </a:solidFill>
              </a:rPr>
              <a:t>r</a:t>
            </a:r>
            <a:r>
              <a:rPr altLang="en-IN" sz="2900" lang="en-US">
                <a:solidFill>
                  <a:srgbClr val="0000FF"/>
                </a:solidFill>
              </a:rPr>
              <a:t> </a:t>
            </a:r>
            <a:r>
              <a:rPr altLang="en-IN" sz="2900" lang="en-US">
                <a:solidFill>
                  <a:srgbClr val="0000FF"/>
                </a:solidFill>
              </a:rPr>
              <a:t>3</a:t>
            </a:r>
            <a:r>
              <a:rPr altLang="en-IN" sz="2900" lang="en-US">
                <a:solidFill>
                  <a:srgbClr val="0000FF"/>
                </a:solidFill>
              </a:rPr>
              <a:t>:</a:t>
            </a:r>
            <a:r>
              <a:rPr altLang="en-IN" sz="2900" lang="en-US">
                <a:solidFill>
                  <a:srgbClr val="0000FF"/>
                </a:solidFill>
              </a:rPr>
              <a:t> </a:t>
            </a:r>
            <a:r>
              <a:rPr altLang="en-IN" sz="2900" lang="en-US">
                <a:solidFill>
                  <a:srgbClr val="0000FF"/>
                </a:solidFill>
              </a:rPr>
              <a:t>I</a:t>
            </a:r>
            <a:r>
              <a:rPr altLang="en-IN" sz="2900" lang="en-US">
                <a:solidFill>
                  <a:srgbClr val="0000FF"/>
                </a:solidFill>
              </a:rPr>
              <a:t>o</a:t>
            </a:r>
            <a:r>
              <a:rPr altLang="en-IN" sz="2900" lang="en-US">
                <a:solidFill>
                  <a:srgbClr val="0000FF"/>
                </a:solidFill>
              </a:rPr>
              <a:t>n</a:t>
            </a:r>
            <a:r>
              <a:rPr altLang="en-IN" sz="2900" lang="en-US">
                <a:solidFill>
                  <a:srgbClr val="0000FF"/>
                </a:solidFill>
              </a:rPr>
              <a:t>i</a:t>
            </a:r>
            <a:r>
              <a:rPr altLang="en-IN" sz="2900" lang="en-US">
                <a:solidFill>
                  <a:srgbClr val="0000FF"/>
                </a:solidFill>
              </a:rPr>
              <a:t>c</a:t>
            </a:r>
            <a:r>
              <a:rPr altLang="en-IN" sz="2900" lang="en-US">
                <a:solidFill>
                  <a:srgbClr val="0000FF"/>
                </a:solidFill>
              </a:rPr>
              <a:t> </a:t>
            </a:r>
            <a:r>
              <a:rPr altLang="en-IN" sz="2900" lang="en-US">
                <a:solidFill>
                  <a:srgbClr val="0000FF"/>
                </a:solidFill>
              </a:rPr>
              <a:t>Equilibria</a:t>
            </a:r>
            <a:br>
              <a:rPr altLang="en-IN" sz="2900" lang="en-US">
                <a:solidFill>
                  <a:srgbClr val="0000FF"/>
                </a:solidFill>
              </a:rPr>
            </a:br>
            <a:r>
              <a:rPr altLang="en-IN" b="1" sz="2900" lang="en-US">
                <a:solidFill>
                  <a:srgbClr val="008000"/>
                </a:solidFill>
              </a:rPr>
              <a:t>L</a:t>
            </a:r>
            <a:r>
              <a:rPr altLang="en-IN" b="1" sz="2900" lang="en-US">
                <a:solidFill>
                  <a:srgbClr val="008000"/>
                </a:solidFill>
              </a:rPr>
              <a:t>e</a:t>
            </a:r>
            <a:r>
              <a:rPr altLang="en-IN" b="1" sz="2900" lang="en-US">
                <a:solidFill>
                  <a:srgbClr val="008000"/>
                </a:solidFill>
              </a:rPr>
              <a:t>c</a:t>
            </a:r>
            <a:r>
              <a:rPr altLang="en-IN" b="1" sz="2900" lang="en-US">
                <a:solidFill>
                  <a:srgbClr val="008000"/>
                </a:solidFill>
              </a:rPr>
              <a:t>t</a:t>
            </a:r>
            <a:r>
              <a:rPr altLang="en-IN" b="1" sz="2900" lang="en-US">
                <a:solidFill>
                  <a:srgbClr val="008000"/>
                </a:solidFill>
              </a:rPr>
              <a:t>u</a:t>
            </a:r>
            <a:r>
              <a:rPr altLang="en-IN" b="1" sz="2900" lang="en-US">
                <a:solidFill>
                  <a:srgbClr val="008000"/>
                </a:solidFill>
              </a:rPr>
              <a:t>r</a:t>
            </a:r>
            <a:r>
              <a:rPr altLang="en-IN" b="1" sz="2900" lang="en-US">
                <a:solidFill>
                  <a:srgbClr val="008000"/>
                </a:solidFill>
              </a:rPr>
              <a:t>e</a:t>
            </a:r>
            <a:r>
              <a:rPr altLang="en-IN" b="1" sz="2900" lang="en-US">
                <a:solidFill>
                  <a:srgbClr val="008000"/>
                </a:solidFill>
              </a:rPr>
              <a:t>:</a:t>
            </a:r>
            <a:r>
              <a:rPr altLang="en-IN" b="1" sz="2900" lang="en-US">
                <a:solidFill>
                  <a:srgbClr val="008000"/>
                </a:solidFill>
              </a:rPr>
              <a:t> </a:t>
            </a:r>
            <a:r>
              <a:rPr altLang="en-IN" b="1" sz="2900" lang="en-US">
                <a:solidFill>
                  <a:srgbClr val="008000"/>
                </a:solidFill>
              </a:rPr>
              <a:t>1</a:t>
            </a:r>
            <a:r>
              <a:rPr altLang="en-IN" b="1" sz="2900" lang="en-US">
                <a:solidFill>
                  <a:srgbClr val="008000"/>
                </a:solidFill>
              </a:rPr>
              <a:t>0</a:t>
            </a:r>
            <a:br>
              <a:rPr altLang="en-IN" b="1" sz="2900" lang="en-US">
                <a:solidFill>
                  <a:srgbClr val="008000"/>
                </a:solidFill>
              </a:rPr>
            </a:br>
            <a:r>
              <a:rPr altLang="en-IN" sz="2900" lang="en-US"/>
              <a:t> </a:t>
            </a:r>
            <a:endParaRPr altLang="zh-CN" sz="2900" lang="en-US"/>
          </a:p>
        </p:txBody>
      </p:sp>
      <p:sp>
        <p:nvSpPr>
          <p:cNvPr id="1048732" name="Subtitle 2"/>
          <p:cNvSpPr>
            <a:spLocks noGrp="1"/>
          </p:cNvSpPr>
          <p:nvPr>
            <p:ph type="subTitle" idx="1"/>
          </p:nvPr>
        </p:nvSpPr>
        <p:spPr>
          <a:xfrm>
            <a:off x="1143000" y="4501314"/>
            <a:ext cx="6858000" cy="1655762"/>
          </a:xfrm>
        </p:spPr>
        <p:txBody>
          <a:bodyPr>
            <a:normAutofit fontScale="77054" lnSpcReduction="20000"/>
          </a:bodyPr>
          <a:p>
            <a:pPr algn="l"/>
            <a:r>
              <a:rPr altLang="en-IN" lang="en-US"/>
              <a:t>-</a:t>
            </a:r>
            <a:r>
              <a:rPr altLang="en-IN" lang="en-US"/>
              <a:t> </a:t>
            </a:r>
            <a:r>
              <a:rPr altLang="en-IN" lang="en-US"/>
              <a:t>S</a:t>
            </a:r>
            <a:r>
              <a:rPr altLang="en-IN" lang="en-US"/>
              <a:t>a</a:t>
            </a:r>
            <a:r>
              <a:rPr altLang="en-IN" lang="en-US"/>
              <a:t>n</a:t>
            </a:r>
            <a:r>
              <a:rPr altLang="en-IN" lang="en-US"/>
              <a:t>d</a:t>
            </a:r>
            <a:r>
              <a:rPr altLang="en-IN" lang="en-US"/>
              <a:t>e</a:t>
            </a:r>
            <a:r>
              <a:rPr altLang="en-IN" lang="en-US"/>
              <a:t>s</a:t>
            </a:r>
            <a:r>
              <a:rPr altLang="en-IN" lang="en-US"/>
              <a:t>h</a:t>
            </a:r>
            <a:r>
              <a:rPr altLang="en-IN" lang="en-US"/>
              <a:t> </a:t>
            </a:r>
            <a:r>
              <a:rPr altLang="en-IN" lang="en-US"/>
              <a:t>D</a:t>
            </a:r>
            <a:r>
              <a:rPr altLang="en-IN" lang="en-US"/>
              <a:t>a</a:t>
            </a:r>
            <a:r>
              <a:rPr altLang="en-IN" lang="en-US"/>
              <a:t>s</a:t>
            </a:r>
            <a:r>
              <a:rPr altLang="en-IN" lang="en-US"/>
              <a:t>h</a:t>
            </a:r>
            <a:r>
              <a:rPr altLang="en-IN" lang="en-US"/>
              <a:t>a</a:t>
            </a:r>
            <a:r>
              <a:rPr altLang="en-IN" lang="en-US"/>
              <a:t>r</a:t>
            </a:r>
            <a:r>
              <a:rPr altLang="en-IN" lang="en-US"/>
              <a:t>a</a:t>
            </a:r>
            <a:r>
              <a:rPr altLang="en-IN" lang="en-US"/>
              <a:t>t</a:t>
            </a:r>
            <a:r>
              <a:rPr altLang="en-IN" lang="en-US"/>
              <a:t>h</a:t>
            </a:r>
            <a:r>
              <a:rPr altLang="en-IN" lang="en-US"/>
              <a:t> </a:t>
            </a:r>
            <a:r>
              <a:rPr altLang="en-IN" lang="en-US"/>
              <a:t>K</a:t>
            </a:r>
            <a:r>
              <a:rPr altLang="en-IN" lang="en-US"/>
              <a:t>a</a:t>
            </a:r>
            <a:r>
              <a:rPr altLang="en-IN" lang="en-US"/>
              <a:t>s</a:t>
            </a:r>
            <a:r>
              <a:rPr altLang="en-IN" lang="en-US"/>
              <a:t>a</a:t>
            </a:r>
            <a:r>
              <a:rPr altLang="en-IN" lang="en-US"/>
              <a:t>r</a:t>
            </a:r>
            <a:r>
              <a:rPr altLang="en-IN" lang="en-US"/>
              <a:t>,</a:t>
            </a:r>
            <a:endParaRPr altLang="zh-CN" lang="en-US"/>
          </a:p>
          <a:p>
            <a:pPr algn="l"/>
            <a:r>
              <a:rPr altLang="en-IN" lang="en-US"/>
              <a:t> </a:t>
            </a:r>
            <a:r>
              <a:rPr altLang="en-IN" lang="en-US"/>
              <a:t> </a:t>
            </a:r>
            <a:r>
              <a:rPr altLang="en-IN" lang="en-US"/>
              <a:t>A</a:t>
            </a:r>
            <a:r>
              <a:rPr altLang="en-IN" lang="en-US"/>
              <a:t>s</a:t>
            </a:r>
            <a:r>
              <a:rPr altLang="en-IN" lang="en-US"/>
              <a:t>s</a:t>
            </a:r>
            <a:r>
              <a:rPr altLang="en-IN" lang="en-US"/>
              <a:t>i</a:t>
            </a:r>
            <a:r>
              <a:rPr altLang="en-IN" lang="en-US"/>
              <a:t>s</a:t>
            </a:r>
            <a:r>
              <a:rPr altLang="en-IN" lang="en-US"/>
              <a:t>t</a:t>
            </a:r>
            <a:r>
              <a:rPr altLang="en-IN" lang="en-US"/>
              <a:t>a</a:t>
            </a:r>
            <a:r>
              <a:rPr altLang="en-IN" lang="en-US"/>
              <a:t>nt</a:t>
            </a:r>
            <a:r>
              <a:rPr altLang="en-IN" lang="en-US"/>
              <a:t> </a:t>
            </a:r>
            <a:r>
              <a:rPr altLang="en-IN" lang="en-US"/>
              <a:t>P</a:t>
            </a:r>
            <a:r>
              <a:rPr altLang="en-IN" lang="en-US"/>
              <a:t>r</a:t>
            </a:r>
            <a:r>
              <a:rPr altLang="en-IN" lang="en-US"/>
              <a:t>o</a:t>
            </a:r>
            <a:r>
              <a:rPr altLang="en-IN" lang="en-US"/>
              <a:t>f</a:t>
            </a:r>
            <a:r>
              <a:rPr altLang="en-IN" lang="en-US"/>
              <a:t>e</a:t>
            </a:r>
            <a:r>
              <a:rPr altLang="en-IN" lang="en-US"/>
              <a:t>ssor</a:t>
            </a:r>
            <a:r>
              <a:rPr altLang="en-IN" lang="en-US"/>
              <a:t>,</a:t>
            </a:r>
            <a:endParaRPr altLang="zh-CN" lang="en-US"/>
          </a:p>
          <a:p>
            <a:pPr algn="l"/>
            <a:r>
              <a:rPr altLang="en-IN" lang="en-US"/>
              <a:t> </a:t>
            </a:r>
            <a:r>
              <a:rPr altLang="en-IN" lang="en-US"/>
              <a:t> </a:t>
            </a:r>
            <a:r>
              <a:rPr altLang="en-IN" lang="en-US"/>
              <a:t>D</a:t>
            </a:r>
            <a:r>
              <a:rPr altLang="en-IN" lang="en-US"/>
              <a:t>e</a:t>
            </a:r>
            <a:r>
              <a:rPr altLang="en-IN" lang="en-US"/>
              <a:t>p</a:t>
            </a:r>
            <a:r>
              <a:rPr altLang="en-IN" lang="en-US"/>
              <a:t>a</a:t>
            </a:r>
            <a:r>
              <a:rPr altLang="en-IN" lang="en-US"/>
              <a:t>r</a:t>
            </a:r>
            <a:r>
              <a:rPr altLang="en-IN" lang="en-US"/>
              <a:t>t</a:t>
            </a:r>
            <a:r>
              <a:rPr altLang="en-IN" lang="en-US"/>
              <a:t>ment</a:t>
            </a:r>
            <a:r>
              <a:rPr altLang="en-IN" lang="en-US"/>
              <a:t> of</a:t>
            </a:r>
            <a:r>
              <a:rPr altLang="en-IN" lang="en-US"/>
              <a:t> </a:t>
            </a:r>
            <a:r>
              <a:rPr altLang="en-IN" lang="en-US"/>
              <a:t>C</a:t>
            </a:r>
            <a:r>
              <a:rPr altLang="en-IN" lang="en-US"/>
              <a:t>h</a:t>
            </a:r>
            <a:r>
              <a:rPr altLang="en-IN" lang="en-US"/>
              <a:t>e</a:t>
            </a:r>
            <a:r>
              <a:rPr altLang="en-IN" lang="en-US"/>
              <a:t>m</a:t>
            </a:r>
            <a:r>
              <a:rPr altLang="en-IN" lang="en-US"/>
              <a:t>i</a:t>
            </a:r>
            <a:r>
              <a:rPr altLang="en-IN" lang="en-US"/>
              <a:t>s</a:t>
            </a:r>
            <a:r>
              <a:rPr altLang="en-IN" lang="en-US"/>
              <a:t>t</a:t>
            </a:r>
            <a:r>
              <a:rPr altLang="en-IN" lang="en-US"/>
              <a:t>r</a:t>
            </a:r>
            <a:r>
              <a:rPr altLang="en-IN" lang="en-US"/>
              <a:t>y</a:t>
            </a:r>
            <a:r>
              <a:rPr altLang="en-IN" lang="en-US"/>
              <a:t>,</a:t>
            </a:r>
            <a:endParaRPr altLang="zh-CN" lang="en-US"/>
          </a:p>
          <a:p>
            <a:pPr algn="l"/>
            <a:r>
              <a:rPr altLang="en-IN" lang="en-US"/>
              <a:t> </a:t>
            </a:r>
            <a:r>
              <a:rPr altLang="en-IN" lang="en-US"/>
              <a:t> </a:t>
            </a:r>
            <a:r>
              <a:rPr altLang="en-IN" sz="2179" lang="en-US"/>
              <a:t>Agasti</a:t>
            </a:r>
            <a:r>
              <a:rPr altLang="en-IN" sz="2179" lang="en-US"/>
              <a:t> </a:t>
            </a:r>
            <a:r>
              <a:rPr altLang="en-IN" sz="2179" lang="en-US"/>
              <a:t>A</a:t>
            </a:r>
            <a:r>
              <a:rPr altLang="en-IN" sz="2179" lang="en-US"/>
              <a:t>r</a:t>
            </a:r>
            <a:r>
              <a:rPr altLang="en-IN" sz="2179" lang="en-US"/>
              <a:t>t</a:t>
            </a:r>
            <a:r>
              <a:rPr altLang="en-IN" sz="2179" lang="en-US"/>
              <a:t>s</a:t>
            </a:r>
            <a:r>
              <a:rPr altLang="en-IN" sz="2179" lang="en-US"/>
              <a:t>,</a:t>
            </a:r>
            <a:r>
              <a:rPr altLang="en-IN" sz="2179" lang="en-US"/>
              <a:t> </a:t>
            </a:r>
            <a:r>
              <a:rPr altLang="en-IN" sz="2179" lang="en-US"/>
              <a:t>C</a:t>
            </a:r>
            <a:r>
              <a:rPr altLang="en-IN" sz="2179" lang="en-US"/>
              <a:t>o</a:t>
            </a:r>
            <a:r>
              <a:rPr altLang="en-IN" sz="2179" lang="en-US"/>
              <a:t>m</a:t>
            </a:r>
            <a:r>
              <a:rPr altLang="en-IN" sz="2179" lang="en-US"/>
              <a:t>m</a:t>
            </a:r>
            <a:r>
              <a:rPr altLang="en-IN" sz="2179" lang="en-US"/>
              <a:t>e</a:t>
            </a:r>
            <a:r>
              <a:rPr altLang="en-IN" sz="2179" lang="en-US"/>
              <a:t>r</a:t>
            </a:r>
            <a:r>
              <a:rPr altLang="en-IN" sz="2179" lang="en-US"/>
              <a:t>ce</a:t>
            </a:r>
            <a:r>
              <a:rPr altLang="en-IN" sz="2179" lang="en-US"/>
              <a:t> </a:t>
            </a:r>
            <a:r>
              <a:rPr altLang="en-IN" sz="2179" lang="en-US"/>
              <a:t>a</a:t>
            </a:r>
            <a:r>
              <a:rPr altLang="en-IN" sz="2179" lang="en-US"/>
              <a:t>n</a:t>
            </a:r>
            <a:r>
              <a:rPr altLang="en-IN" sz="2179" lang="en-US"/>
              <a:t>d</a:t>
            </a:r>
            <a:r>
              <a:rPr altLang="en-IN" sz="2179" lang="en-US"/>
              <a:t> </a:t>
            </a:r>
            <a:r>
              <a:rPr altLang="en-IN" sz="2179" lang="en-US"/>
              <a:t>D</a:t>
            </a:r>
            <a:r>
              <a:rPr altLang="en-IN" sz="2179" lang="en-US"/>
              <a:t>a</a:t>
            </a:r>
            <a:r>
              <a:rPr altLang="en-IN" sz="2179" lang="en-US"/>
              <a:t>d</a:t>
            </a:r>
            <a:r>
              <a:rPr altLang="en-IN" sz="2179" lang="en-US"/>
              <a:t>a</a:t>
            </a:r>
            <a:r>
              <a:rPr altLang="en-IN" sz="2179" lang="en-US"/>
              <a:t>s</a:t>
            </a:r>
            <a:r>
              <a:rPr altLang="en-IN" sz="2179" lang="en-US"/>
              <a:t>a</a:t>
            </a:r>
            <a:r>
              <a:rPr altLang="en-IN" sz="2179" lang="en-US"/>
              <a:t>h</a:t>
            </a:r>
            <a:r>
              <a:rPr altLang="en-IN" sz="2179" lang="en-US"/>
              <a:t>e</a:t>
            </a:r>
            <a:r>
              <a:rPr altLang="en-IN" sz="2179" lang="en-US"/>
              <a:t>b</a:t>
            </a:r>
            <a:r>
              <a:rPr altLang="en-IN" sz="2179" lang="en-US"/>
              <a:t> </a:t>
            </a:r>
            <a:r>
              <a:rPr altLang="en-IN" sz="2179" lang="en-US"/>
              <a:t>Rupwate</a:t>
            </a:r>
            <a:r>
              <a:rPr altLang="en-IN" sz="2179" lang="en-US"/>
              <a:t> </a:t>
            </a:r>
            <a:r>
              <a:rPr altLang="en-IN" sz="2179" lang="en-US"/>
              <a:t>S</a:t>
            </a:r>
            <a:r>
              <a:rPr altLang="en-IN" sz="2179" lang="en-US"/>
              <a:t>c</a:t>
            </a:r>
            <a:r>
              <a:rPr altLang="en-IN" sz="2179" lang="en-US"/>
              <a:t>i</a:t>
            </a:r>
            <a:r>
              <a:rPr altLang="en-IN" sz="2179" lang="en-US"/>
              <a:t>e</a:t>
            </a:r>
            <a:r>
              <a:rPr altLang="en-IN" sz="2179" lang="en-US"/>
              <a:t>n</a:t>
            </a:r>
            <a:r>
              <a:rPr altLang="en-IN" sz="2179" lang="en-US"/>
              <a:t>c</a:t>
            </a:r>
            <a:r>
              <a:rPr altLang="en-IN" sz="2179" lang="en-US"/>
              <a:t>e</a:t>
            </a:r>
            <a:r>
              <a:rPr altLang="en-IN" sz="2179" lang="en-US"/>
              <a:t> </a:t>
            </a:r>
            <a:r>
              <a:rPr altLang="en-IN" sz="2179" lang="en-US"/>
              <a:t>C</a:t>
            </a:r>
            <a:r>
              <a:rPr altLang="en-IN" sz="2179" lang="en-US"/>
              <a:t>o</a:t>
            </a:r>
            <a:r>
              <a:rPr altLang="en-IN" sz="2179" lang="en-US"/>
              <a:t>l</a:t>
            </a:r>
            <a:r>
              <a:rPr altLang="en-IN" sz="2179" lang="en-US"/>
              <a:t>l</a:t>
            </a:r>
            <a:r>
              <a:rPr altLang="en-IN" sz="2179" lang="en-US"/>
              <a:t>e</a:t>
            </a:r>
            <a:r>
              <a:rPr altLang="en-IN" sz="2179" lang="en-US"/>
              <a:t>g</a:t>
            </a:r>
            <a:r>
              <a:rPr altLang="en-IN" sz="2179" lang="en-US"/>
              <a:t>e</a:t>
            </a:r>
            <a:r>
              <a:rPr altLang="en-IN" sz="2179" lang="en-US"/>
              <a:t>,</a:t>
            </a:r>
            <a:r>
              <a:rPr altLang="en-IN" sz="2179" lang="en-US"/>
              <a:t> </a:t>
            </a:r>
            <a:r>
              <a:rPr altLang="en-IN" sz="2179" lang="en-US"/>
              <a:t>A</a:t>
            </a:r>
            <a:r>
              <a:rPr altLang="en-IN" sz="2179" lang="en-US"/>
              <a:t>k</a:t>
            </a:r>
            <a:r>
              <a:rPr altLang="en-IN" sz="2179" lang="en-US"/>
              <a:t>o</a:t>
            </a:r>
            <a:r>
              <a:rPr altLang="en-IN" sz="2179" lang="en-US"/>
              <a:t>l</a:t>
            </a:r>
            <a:r>
              <a:rPr altLang="en-IN" sz="2179" lang="en-US"/>
              <a:t>e</a:t>
            </a:r>
            <a:endParaRPr altLang="zh-CN" sz="2179" lang="en-US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8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3" name="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en-IN" b="1" lang="en-US">
                <a:solidFill>
                  <a:srgbClr val="C00000"/>
                </a:solidFill>
              </a:rPr>
              <a:t>B</a:t>
            </a:r>
            <a:r>
              <a:rPr altLang="en-IN" b="1" lang="en-US">
                <a:solidFill>
                  <a:srgbClr val="C00000"/>
                </a:solidFill>
              </a:rPr>
              <a:t>u</a:t>
            </a:r>
            <a:r>
              <a:rPr altLang="en-IN" b="1" lang="en-US">
                <a:solidFill>
                  <a:srgbClr val="C00000"/>
                </a:solidFill>
              </a:rPr>
              <a:t>f</a:t>
            </a:r>
            <a:r>
              <a:rPr altLang="en-IN" b="1" lang="en-US">
                <a:solidFill>
                  <a:srgbClr val="C00000"/>
                </a:solidFill>
              </a:rPr>
              <a:t>f</a:t>
            </a:r>
            <a:r>
              <a:rPr altLang="en-IN" b="1" lang="en-US">
                <a:solidFill>
                  <a:srgbClr val="C00000"/>
                </a:solidFill>
              </a:rPr>
              <a:t>e</a:t>
            </a:r>
            <a:r>
              <a:rPr altLang="en-IN" b="1" lang="en-US">
                <a:solidFill>
                  <a:srgbClr val="C00000"/>
                </a:solidFill>
              </a:rPr>
              <a:t>r</a:t>
            </a:r>
            <a:r>
              <a:rPr altLang="en-IN" b="1" lang="en-US">
                <a:solidFill>
                  <a:srgbClr val="C00000"/>
                </a:solidFill>
              </a:rPr>
              <a:t> </a:t>
            </a:r>
            <a:r>
              <a:rPr altLang="en-IN" b="1" lang="en-US">
                <a:solidFill>
                  <a:srgbClr val="C00000"/>
                </a:solidFill>
              </a:rPr>
              <a:t>S</a:t>
            </a:r>
            <a:r>
              <a:rPr altLang="en-IN" b="1" lang="en-US">
                <a:solidFill>
                  <a:srgbClr val="C00000"/>
                </a:solidFill>
              </a:rPr>
              <a:t>o</a:t>
            </a:r>
            <a:r>
              <a:rPr altLang="en-IN" b="1" lang="en-US">
                <a:solidFill>
                  <a:srgbClr val="C00000"/>
                </a:solidFill>
              </a:rPr>
              <a:t>l</a:t>
            </a:r>
            <a:r>
              <a:rPr altLang="en-IN" b="1" lang="en-US">
                <a:solidFill>
                  <a:srgbClr val="C00000"/>
                </a:solidFill>
              </a:rPr>
              <a:t>u</a:t>
            </a:r>
            <a:r>
              <a:rPr altLang="en-IN" b="1" lang="en-US">
                <a:solidFill>
                  <a:srgbClr val="C00000"/>
                </a:solidFill>
              </a:rPr>
              <a:t>t</a:t>
            </a:r>
            <a:r>
              <a:rPr altLang="en-IN" b="1" lang="en-US">
                <a:solidFill>
                  <a:srgbClr val="C00000"/>
                </a:solidFill>
              </a:rPr>
              <a:t>i</a:t>
            </a:r>
            <a:r>
              <a:rPr altLang="en-IN" b="1" lang="en-US">
                <a:solidFill>
                  <a:srgbClr val="C00000"/>
                </a:solidFill>
              </a:rPr>
              <a:t>o</a:t>
            </a:r>
            <a:r>
              <a:rPr altLang="en-IN" b="1" lang="en-US">
                <a:solidFill>
                  <a:srgbClr val="C00000"/>
                </a:solidFill>
              </a:rPr>
              <a:t>n</a:t>
            </a:r>
            <a:r>
              <a:rPr altLang="en-IN" b="1" lang="en-US">
                <a:solidFill>
                  <a:srgbClr val="C00000"/>
                </a:solidFill>
              </a:rPr>
              <a:t>s</a:t>
            </a:r>
            <a:endParaRPr b="1" lang="en-GB">
              <a:solidFill>
                <a:srgbClr val="C00000"/>
              </a:solidFill>
            </a:endParaRPr>
          </a:p>
        </p:txBody>
      </p:sp>
      <p:sp>
        <p:nvSpPr>
          <p:cNvPr id="1048734" name="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altLang="en-IN" sz="2900" i="1" lang="en-US">
                <a:solidFill>
                  <a:srgbClr val="000000"/>
                </a:solidFill>
              </a:rPr>
              <a:t>A</a:t>
            </a:r>
            <a:r>
              <a:rPr altLang="en-IN" sz="2900" i="1" lang="en-US">
                <a:solidFill>
                  <a:srgbClr val="000000"/>
                </a:solidFill>
              </a:rPr>
              <a:t>n</a:t>
            </a:r>
            <a:r>
              <a:rPr altLang="en-IN" sz="2900" i="1" lang="en-US">
                <a:solidFill>
                  <a:srgbClr val="000000"/>
                </a:solidFill>
              </a:rPr>
              <a:t> </a:t>
            </a:r>
            <a:r>
              <a:rPr altLang="en-IN" sz="2900" i="1" lang="en-US">
                <a:solidFill>
                  <a:srgbClr val="000000"/>
                </a:solidFill>
              </a:rPr>
              <a:t>a</a:t>
            </a:r>
            <a:r>
              <a:rPr altLang="en-IN" sz="2900" i="1" lang="en-US">
                <a:solidFill>
                  <a:srgbClr val="000000"/>
                </a:solidFill>
              </a:rPr>
              <a:t>q</a:t>
            </a:r>
            <a:r>
              <a:rPr altLang="en-IN" sz="2900" i="1" lang="en-US">
                <a:solidFill>
                  <a:srgbClr val="000000"/>
                </a:solidFill>
              </a:rPr>
              <a:t>u</a:t>
            </a:r>
            <a:r>
              <a:rPr altLang="en-IN" sz="2900" i="1" lang="en-US">
                <a:solidFill>
                  <a:srgbClr val="000000"/>
                </a:solidFill>
              </a:rPr>
              <a:t>e</a:t>
            </a:r>
            <a:r>
              <a:rPr altLang="en-IN" sz="2900" i="1" lang="en-US">
                <a:solidFill>
                  <a:srgbClr val="000000"/>
                </a:solidFill>
              </a:rPr>
              <a:t>o</a:t>
            </a:r>
            <a:r>
              <a:rPr altLang="en-IN" sz="2900" i="1" lang="en-US">
                <a:solidFill>
                  <a:srgbClr val="000000"/>
                </a:solidFill>
              </a:rPr>
              <a:t>u</a:t>
            </a:r>
            <a:r>
              <a:rPr altLang="en-IN" sz="2900" i="1" lang="en-US">
                <a:solidFill>
                  <a:srgbClr val="000000"/>
                </a:solidFill>
              </a:rPr>
              <a:t>s</a:t>
            </a:r>
            <a:r>
              <a:rPr altLang="en-IN" sz="2900" i="1" lang="en-US">
                <a:solidFill>
                  <a:srgbClr val="000000"/>
                </a:solidFill>
              </a:rPr>
              <a:t> </a:t>
            </a:r>
            <a:r>
              <a:rPr altLang="en-IN" sz="2900" i="1" lang="en-US">
                <a:solidFill>
                  <a:srgbClr val="000000"/>
                </a:solidFill>
              </a:rPr>
              <a:t>s</a:t>
            </a:r>
            <a:r>
              <a:rPr altLang="en-IN" sz="2900" i="1" lang="en-US">
                <a:solidFill>
                  <a:srgbClr val="000000"/>
                </a:solidFill>
              </a:rPr>
              <a:t>o</a:t>
            </a:r>
            <a:r>
              <a:rPr altLang="en-IN" sz="2900" i="1" lang="en-US">
                <a:solidFill>
                  <a:srgbClr val="000000"/>
                </a:solidFill>
              </a:rPr>
              <a:t>l</a:t>
            </a:r>
            <a:r>
              <a:rPr altLang="en-IN" sz="2900" i="1" lang="en-US">
                <a:solidFill>
                  <a:srgbClr val="000000"/>
                </a:solidFill>
              </a:rPr>
              <a:t>u</a:t>
            </a:r>
            <a:r>
              <a:rPr altLang="en-IN" sz="2900" i="1" lang="en-US">
                <a:solidFill>
                  <a:srgbClr val="000000"/>
                </a:solidFill>
              </a:rPr>
              <a:t>t</a:t>
            </a:r>
            <a:r>
              <a:rPr altLang="en-IN" sz="2900" i="1" lang="en-US">
                <a:solidFill>
                  <a:srgbClr val="000000"/>
                </a:solidFill>
              </a:rPr>
              <a:t>i</a:t>
            </a:r>
            <a:r>
              <a:rPr altLang="en-IN" sz="2900" i="1" lang="en-US">
                <a:solidFill>
                  <a:srgbClr val="000000"/>
                </a:solidFill>
              </a:rPr>
              <a:t>o</a:t>
            </a:r>
            <a:r>
              <a:rPr altLang="en-IN" sz="2900" i="1" lang="en-US">
                <a:solidFill>
                  <a:srgbClr val="000000"/>
                </a:solidFill>
              </a:rPr>
              <a:t>n</a:t>
            </a:r>
            <a:r>
              <a:rPr altLang="en-IN" sz="2900" i="1" lang="en-US">
                <a:solidFill>
                  <a:srgbClr val="000000"/>
                </a:solidFill>
              </a:rPr>
              <a:t> </a:t>
            </a:r>
            <a:r>
              <a:rPr altLang="en-IN" sz="2900" i="1" lang="en-US">
                <a:solidFill>
                  <a:srgbClr val="000000"/>
                </a:solidFill>
              </a:rPr>
              <a:t>w</a:t>
            </a:r>
            <a:r>
              <a:rPr altLang="en-IN" sz="2900" i="1" lang="en-US">
                <a:solidFill>
                  <a:srgbClr val="000000"/>
                </a:solidFill>
              </a:rPr>
              <a:t>h</a:t>
            </a:r>
            <a:r>
              <a:rPr altLang="en-IN" sz="2900" i="1" lang="en-US">
                <a:solidFill>
                  <a:srgbClr val="000000"/>
                </a:solidFill>
              </a:rPr>
              <a:t>i</a:t>
            </a:r>
            <a:r>
              <a:rPr altLang="en-IN" sz="2900" i="1" lang="en-US">
                <a:solidFill>
                  <a:srgbClr val="000000"/>
                </a:solidFill>
              </a:rPr>
              <a:t>c</a:t>
            </a:r>
            <a:r>
              <a:rPr altLang="en-IN" sz="2900" i="1" lang="en-US">
                <a:solidFill>
                  <a:srgbClr val="000000"/>
                </a:solidFill>
              </a:rPr>
              <a:t>h</a:t>
            </a:r>
            <a:r>
              <a:rPr altLang="en-IN" sz="2900" i="1" lang="en-US">
                <a:solidFill>
                  <a:srgbClr val="000000"/>
                </a:solidFill>
              </a:rPr>
              <a:t> </a:t>
            </a:r>
            <a:r>
              <a:rPr altLang="en-IN" sz="2900" i="1" lang="en-US">
                <a:solidFill>
                  <a:srgbClr val="0000FF"/>
                </a:solidFill>
              </a:rPr>
              <a:t>r</a:t>
            </a:r>
            <a:r>
              <a:rPr altLang="en-IN" sz="2900" i="1" lang="en-US">
                <a:solidFill>
                  <a:srgbClr val="0000FF"/>
                </a:solidFill>
              </a:rPr>
              <a:t>e</a:t>
            </a:r>
            <a:r>
              <a:rPr altLang="en-IN" sz="2900" i="1" lang="en-US">
                <a:solidFill>
                  <a:srgbClr val="0000FF"/>
                </a:solidFill>
              </a:rPr>
              <a:t>s</a:t>
            </a:r>
            <a:r>
              <a:rPr altLang="en-IN" sz="2900" i="1" lang="en-US">
                <a:solidFill>
                  <a:srgbClr val="0000FF"/>
                </a:solidFill>
              </a:rPr>
              <a:t>i</a:t>
            </a:r>
            <a:r>
              <a:rPr altLang="en-IN" sz="2900" i="1" lang="en-US">
                <a:solidFill>
                  <a:srgbClr val="0000FF"/>
                </a:solidFill>
              </a:rPr>
              <a:t>s</a:t>
            </a:r>
            <a:r>
              <a:rPr altLang="en-IN" sz="2900" i="1" lang="en-US">
                <a:solidFill>
                  <a:srgbClr val="0000FF"/>
                </a:solidFill>
              </a:rPr>
              <a:t>t</a:t>
            </a:r>
            <a:r>
              <a:rPr altLang="en-IN" sz="2900" i="1" lang="en-US">
                <a:solidFill>
                  <a:srgbClr val="0000FF"/>
                </a:solidFill>
              </a:rPr>
              <a:t>s</a:t>
            </a:r>
            <a:r>
              <a:rPr altLang="en-IN" sz="2900" i="1" lang="en-US">
                <a:solidFill>
                  <a:srgbClr val="0000FF"/>
                </a:solidFill>
              </a:rPr>
              <a:t> a</a:t>
            </a:r>
            <a:r>
              <a:rPr altLang="en-IN" sz="2900" i="1" lang="en-US">
                <a:solidFill>
                  <a:srgbClr val="0000FF"/>
                </a:solidFill>
              </a:rPr>
              <a:t> </a:t>
            </a:r>
            <a:r>
              <a:rPr altLang="en-IN" sz="2900" i="1" lang="en-US">
                <a:solidFill>
                  <a:srgbClr val="0000FF"/>
                </a:solidFill>
              </a:rPr>
              <a:t>c</a:t>
            </a:r>
            <a:r>
              <a:rPr altLang="en-IN" sz="2900" i="1" lang="en-US">
                <a:solidFill>
                  <a:srgbClr val="0000FF"/>
                </a:solidFill>
              </a:rPr>
              <a:t>h</a:t>
            </a:r>
            <a:r>
              <a:rPr altLang="en-IN" sz="2900" i="1" lang="en-US">
                <a:solidFill>
                  <a:srgbClr val="0000FF"/>
                </a:solidFill>
              </a:rPr>
              <a:t>a</a:t>
            </a:r>
            <a:r>
              <a:rPr altLang="en-IN" sz="2900" i="1" lang="en-US">
                <a:solidFill>
                  <a:srgbClr val="0000FF"/>
                </a:solidFill>
              </a:rPr>
              <a:t>n</a:t>
            </a:r>
            <a:r>
              <a:rPr altLang="en-IN" sz="2900" i="1" lang="en-US">
                <a:solidFill>
                  <a:srgbClr val="0000FF"/>
                </a:solidFill>
              </a:rPr>
              <a:t>g</a:t>
            </a:r>
            <a:r>
              <a:rPr altLang="en-IN" sz="2900" i="1" lang="en-US">
                <a:solidFill>
                  <a:srgbClr val="0000FF"/>
                </a:solidFill>
              </a:rPr>
              <a:t>e</a:t>
            </a:r>
            <a:r>
              <a:rPr altLang="en-IN" sz="2900" i="1" lang="en-US">
                <a:solidFill>
                  <a:srgbClr val="0000FF"/>
                </a:solidFill>
              </a:rPr>
              <a:t> </a:t>
            </a:r>
            <a:r>
              <a:rPr altLang="en-IN" sz="2900" i="1" lang="en-US">
                <a:solidFill>
                  <a:srgbClr val="0000FF"/>
                </a:solidFill>
              </a:rPr>
              <a:t>i</a:t>
            </a:r>
            <a:r>
              <a:rPr altLang="en-IN" sz="2900" i="1" lang="en-US">
                <a:solidFill>
                  <a:srgbClr val="0000FF"/>
                </a:solidFill>
              </a:rPr>
              <a:t>n</a:t>
            </a:r>
            <a:r>
              <a:rPr altLang="en-IN" sz="2900" i="1" lang="en-US">
                <a:solidFill>
                  <a:srgbClr val="0000FF"/>
                </a:solidFill>
              </a:rPr>
              <a:t> </a:t>
            </a:r>
            <a:r>
              <a:rPr altLang="en-IN" sz="2900" i="1" lang="en-US">
                <a:solidFill>
                  <a:srgbClr val="0000FF"/>
                </a:solidFill>
              </a:rPr>
              <a:t>p</a:t>
            </a:r>
            <a:r>
              <a:rPr altLang="en-IN" sz="2900" i="1" lang="en-US">
                <a:solidFill>
                  <a:srgbClr val="0000FF"/>
                </a:solidFill>
              </a:rPr>
              <a:t>H</a:t>
            </a:r>
            <a:r>
              <a:rPr altLang="en-IN" sz="2900" i="1" lang="en-US">
                <a:solidFill>
                  <a:srgbClr val="000000"/>
                </a:solidFill>
              </a:rPr>
              <a:t> </a:t>
            </a:r>
            <a:r>
              <a:rPr altLang="en-IN" sz="2900" i="1" lang="en-US">
                <a:solidFill>
                  <a:srgbClr val="000000"/>
                </a:solidFill>
              </a:rPr>
              <a:t>o</a:t>
            </a:r>
            <a:r>
              <a:rPr altLang="en-IN" sz="2900" i="1" lang="en-US">
                <a:solidFill>
                  <a:srgbClr val="000000"/>
                </a:solidFill>
              </a:rPr>
              <a:t>n</a:t>
            </a:r>
            <a:r>
              <a:rPr altLang="en-IN" sz="2900" i="1" lang="en-US">
                <a:solidFill>
                  <a:srgbClr val="000000"/>
                </a:solidFill>
              </a:rPr>
              <a:t> </a:t>
            </a:r>
            <a:r>
              <a:rPr altLang="en-IN" sz="2900" i="1" lang="en-US">
                <a:solidFill>
                  <a:srgbClr val="000000"/>
                </a:solidFill>
              </a:rPr>
              <a:t>a</a:t>
            </a:r>
            <a:r>
              <a:rPr altLang="en-IN" sz="2900" i="1" lang="en-US">
                <a:solidFill>
                  <a:srgbClr val="000000"/>
                </a:solidFill>
              </a:rPr>
              <a:t>d</a:t>
            </a:r>
            <a:r>
              <a:rPr altLang="en-IN" sz="2900" i="1" lang="en-US">
                <a:solidFill>
                  <a:srgbClr val="000000"/>
                </a:solidFill>
              </a:rPr>
              <a:t>d</a:t>
            </a:r>
            <a:r>
              <a:rPr altLang="en-IN" sz="2900" i="1" lang="en-US">
                <a:solidFill>
                  <a:srgbClr val="000000"/>
                </a:solidFill>
              </a:rPr>
              <a:t>i</a:t>
            </a:r>
            <a:r>
              <a:rPr altLang="en-IN" sz="2900" i="1" lang="en-US">
                <a:solidFill>
                  <a:srgbClr val="000000"/>
                </a:solidFill>
              </a:rPr>
              <a:t>t</a:t>
            </a:r>
            <a:r>
              <a:rPr altLang="en-IN" sz="2900" i="1" lang="en-US">
                <a:solidFill>
                  <a:srgbClr val="000000"/>
                </a:solidFill>
              </a:rPr>
              <a:t>i</a:t>
            </a:r>
            <a:r>
              <a:rPr altLang="en-IN" sz="2900" i="1" lang="en-US">
                <a:solidFill>
                  <a:srgbClr val="000000"/>
                </a:solidFill>
              </a:rPr>
              <a:t>o</a:t>
            </a:r>
            <a:r>
              <a:rPr altLang="en-IN" sz="2900" i="1" lang="en-US">
                <a:solidFill>
                  <a:srgbClr val="000000"/>
                </a:solidFill>
              </a:rPr>
              <a:t>n</a:t>
            </a:r>
            <a:r>
              <a:rPr altLang="en-IN" sz="2900" i="1" lang="en-US">
                <a:solidFill>
                  <a:srgbClr val="000000"/>
                </a:solidFill>
              </a:rPr>
              <a:t> </a:t>
            </a:r>
            <a:r>
              <a:rPr altLang="en-IN" sz="2900" i="1" lang="en-US">
                <a:solidFill>
                  <a:srgbClr val="000000"/>
                </a:solidFill>
              </a:rPr>
              <a:t>o</a:t>
            </a:r>
            <a:r>
              <a:rPr altLang="en-IN" sz="2900" i="1" lang="en-US">
                <a:solidFill>
                  <a:srgbClr val="000000"/>
                </a:solidFill>
              </a:rPr>
              <a:t>f</a:t>
            </a:r>
            <a:r>
              <a:rPr altLang="en-IN" sz="2900" i="1" lang="en-US">
                <a:solidFill>
                  <a:srgbClr val="000000"/>
                </a:solidFill>
              </a:rPr>
              <a:t> </a:t>
            </a:r>
            <a:r>
              <a:rPr altLang="en-IN" sz="2900" i="1" lang="en-US">
                <a:solidFill>
                  <a:srgbClr val="000000"/>
                </a:solidFill>
              </a:rPr>
              <a:t>s</a:t>
            </a:r>
            <a:r>
              <a:rPr altLang="en-IN" sz="2900" i="1" lang="en-US">
                <a:solidFill>
                  <a:srgbClr val="000000"/>
                </a:solidFill>
              </a:rPr>
              <a:t>m</a:t>
            </a:r>
            <a:r>
              <a:rPr altLang="en-IN" sz="2900" i="1" lang="en-US">
                <a:solidFill>
                  <a:srgbClr val="000000"/>
                </a:solidFill>
              </a:rPr>
              <a:t>a</a:t>
            </a:r>
            <a:r>
              <a:rPr altLang="en-IN" sz="2900" i="1" lang="en-US">
                <a:solidFill>
                  <a:srgbClr val="000000"/>
                </a:solidFill>
              </a:rPr>
              <a:t>l</a:t>
            </a:r>
            <a:r>
              <a:rPr altLang="en-IN" sz="2900" i="1" lang="en-US">
                <a:solidFill>
                  <a:srgbClr val="000000"/>
                </a:solidFill>
              </a:rPr>
              <a:t>l</a:t>
            </a:r>
            <a:r>
              <a:rPr altLang="en-IN" sz="2900" i="1" lang="en-US">
                <a:solidFill>
                  <a:srgbClr val="000000"/>
                </a:solidFill>
              </a:rPr>
              <a:t> </a:t>
            </a:r>
            <a:r>
              <a:rPr altLang="en-IN" sz="2900" i="1" lang="en-US">
                <a:solidFill>
                  <a:srgbClr val="000000"/>
                </a:solidFill>
              </a:rPr>
              <a:t>a</a:t>
            </a:r>
            <a:r>
              <a:rPr altLang="en-IN" sz="2900" i="1" lang="en-US">
                <a:solidFill>
                  <a:srgbClr val="000000"/>
                </a:solidFill>
              </a:rPr>
              <a:t>m</a:t>
            </a:r>
            <a:r>
              <a:rPr altLang="en-IN" sz="2900" i="1" lang="en-US">
                <a:solidFill>
                  <a:srgbClr val="000000"/>
                </a:solidFill>
              </a:rPr>
              <a:t>o</a:t>
            </a:r>
            <a:r>
              <a:rPr altLang="en-IN" sz="2900" i="1" lang="en-US">
                <a:solidFill>
                  <a:srgbClr val="000000"/>
                </a:solidFill>
              </a:rPr>
              <a:t>u</a:t>
            </a:r>
            <a:r>
              <a:rPr altLang="en-IN" sz="2900" i="1" lang="en-US">
                <a:solidFill>
                  <a:srgbClr val="000000"/>
                </a:solidFill>
              </a:rPr>
              <a:t>n</a:t>
            </a:r>
            <a:r>
              <a:rPr altLang="en-IN" sz="2900" i="1" lang="en-US">
                <a:solidFill>
                  <a:srgbClr val="000000"/>
                </a:solidFill>
              </a:rPr>
              <a:t>t</a:t>
            </a:r>
            <a:r>
              <a:rPr altLang="en-IN" sz="2900" i="1" lang="en-US">
                <a:solidFill>
                  <a:srgbClr val="000000"/>
                </a:solidFill>
              </a:rPr>
              <a:t>s</a:t>
            </a:r>
            <a:r>
              <a:rPr altLang="en-IN" sz="2900" i="1" lang="en-US">
                <a:solidFill>
                  <a:srgbClr val="000000"/>
                </a:solidFill>
              </a:rPr>
              <a:t> </a:t>
            </a:r>
            <a:r>
              <a:rPr altLang="en-IN" sz="2900" i="1" lang="en-US">
                <a:solidFill>
                  <a:srgbClr val="000000"/>
                </a:solidFill>
              </a:rPr>
              <a:t>o</a:t>
            </a:r>
            <a:r>
              <a:rPr altLang="en-IN" sz="2900" i="1" lang="en-US">
                <a:solidFill>
                  <a:srgbClr val="000000"/>
                </a:solidFill>
              </a:rPr>
              <a:t>f</a:t>
            </a:r>
            <a:r>
              <a:rPr altLang="en-IN" sz="2900" i="1" lang="en-US">
                <a:solidFill>
                  <a:srgbClr val="000000"/>
                </a:solidFill>
              </a:rPr>
              <a:t> </a:t>
            </a:r>
            <a:r>
              <a:rPr altLang="en-IN" sz="2900" i="1" lang="en-US">
                <a:solidFill>
                  <a:srgbClr val="000000"/>
                </a:solidFill>
              </a:rPr>
              <a:t>a</a:t>
            </a:r>
            <a:r>
              <a:rPr altLang="en-IN" sz="2900" i="1" lang="en-US">
                <a:solidFill>
                  <a:srgbClr val="000000"/>
                </a:solidFill>
              </a:rPr>
              <a:t>n</a:t>
            </a:r>
            <a:r>
              <a:rPr altLang="en-IN" sz="2900" i="1" lang="en-US">
                <a:solidFill>
                  <a:srgbClr val="000000"/>
                </a:solidFill>
              </a:rPr>
              <a:t> </a:t>
            </a:r>
            <a:r>
              <a:rPr altLang="en-IN" sz="2900" i="1" lang="en-US">
                <a:solidFill>
                  <a:srgbClr val="000000"/>
                </a:solidFill>
              </a:rPr>
              <a:t>a</a:t>
            </a:r>
            <a:r>
              <a:rPr altLang="en-IN" sz="2900" i="1" lang="en-US">
                <a:solidFill>
                  <a:srgbClr val="000000"/>
                </a:solidFill>
              </a:rPr>
              <a:t>c</a:t>
            </a:r>
            <a:r>
              <a:rPr altLang="en-IN" sz="2900" i="1" lang="en-US">
                <a:solidFill>
                  <a:srgbClr val="000000"/>
                </a:solidFill>
              </a:rPr>
              <a:t>i</a:t>
            </a:r>
            <a:r>
              <a:rPr altLang="en-IN" sz="2900" i="1" lang="en-US">
                <a:solidFill>
                  <a:srgbClr val="000000"/>
                </a:solidFill>
              </a:rPr>
              <a:t>d</a:t>
            </a:r>
            <a:r>
              <a:rPr altLang="en-IN" sz="2900" i="1" lang="en-US">
                <a:solidFill>
                  <a:srgbClr val="000000"/>
                </a:solidFill>
              </a:rPr>
              <a:t> </a:t>
            </a:r>
            <a:r>
              <a:rPr altLang="en-IN" sz="2900" i="1" lang="en-US">
                <a:solidFill>
                  <a:srgbClr val="000000"/>
                </a:solidFill>
              </a:rPr>
              <a:t>o</a:t>
            </a:r>
            <a:r>
              <a:rPr altLang="en-IN" sz="2900" i="1" lang="en-US">
                <a:solidFill>
                  <a:srgbClr val="000000"/>
                </a:solidFill>
              </a:rPr>
              <a:t>r</a:t>
            </a:r>
            <a:r>
              <a:rPr altLang="en-IN" sz="2900" i="1" lang="en-US">
                <a:solidFill>
                  <a:srgbClr val="000000"/>
                </a:solidFill>
              </a:rPr>
              <a:t> </a:t>
            </a:r>
            <a:r>
              <a:rPr altLang="en-IN" sz="2900" i="1" lang="en-US">
                <a:solidFill>
                  <a:srgbClr val="000000"/>
                </a:solidFill>
              </a:rPr>
              <a:t>a</a:t>
            </a:r>
            <a:r>
              <a:rPr altLang="en-IN" sz="2900" i="1" lang="en-US">
                <a:solidFill>
                  <a:srgbClr val="000000"/>
                </a:solidFill>
              </a:rPr>
              <a:t> </a:t>
            </a:r>
            <a:r>
              <a:rPr altLang="en-IN" sz="2900" i="1" lang="en-US">
                <a:solidFill>
                  <a:srgbClr val="000000"/>
                </a:solidFill>
              </a:rPr>
              <a:t>b</a:t>
            </a:r>
            <a:r>
              <a:rPr altLang="en-IN" sz="2900" i="1" lang="en-US">
                <a:solidFill>
                  <a:srgbClr val="000000"/>
                </a:solidFill>
              </a:rPr>
              <a:t>a</a:t>
            </a:r>
            <a:r>
              <a:rPr altLang="en-IN" sz="2900" i="1" lang="en-US">
                <a:solidFill>
                  <a:srgbClr val="000000"/>
                </a:solidFill>
              </a:rPr>
              <a:t>s</a:t>
            </a:r>
            <a:r>
              <a:rPr altLang="en-IN" sz="2900" i="1" lang="en-US">
                <a:solidFill>
                  <a:srgbClr val="000000"/>
                </a:solidFill>
              </a:rPr>
              <a:t>e</a:t>
            </a:r>
            <a:r>
              <a:rPr altLang="en-IN" sz="2900" i="1" lang="en-US">
                <a:solidFill>
                  <a:srgbClr val="000000"/>
                </a:solidFill>
              </a:rPr>
              <a:t> </a:t>
            </a:r>
            <a:r>
              <a:rPr altLang="en-IN" sz="2900" i="1" lang="en-US">
                <a:solidFill>
                  <a:srgbClr val="000000"/>
                </a:solidFill>
              </a:rPr>
              <a:t>i</a:t>
            </a:r>
            <a:r>
              <a:rPr altLang="en-IN" sz="2900" i="1" lang="en-US">
                <a:solidFill>
                  <a:srgbClr val="000000"/>
                </a:solidFill>
              </a:rPr>
              <a:t>s</a:t>
            </a:r>
            <a:r>
              <a:rPr altLang="en-IN" sz="2900" i="1" lang="en-US">
                <a:solidFill>
                  <a:srgbClr val="000000"/>
                </a:solidFill>
              </a:rPr>
              <a:t> </a:t>
            </a:r>
            <a:r>
              <a:rPr altLang="en-IN" sz="2900" i="1" lang="en-US">
                <a:solidFill>
                  <a:srgbClr val="000000"/>
                </a:solidFill>
              </a:rPr>
              <a:t>c</a:t>
            </a:r>
            <a:r>
              <a:rPr altLang="en-IN" sz="2900" i="1" lang="en-US">
                <a:solidFill>
                  <a:srgbClr val="000000"/>
                </a:solidFill>
              </a:rPr>
              <a:t>a</a:t>
            </a:r>
            <a:r>
              <a:rPr altLang="en-IN" sz="2900" i="1" lang="en-US">
                <a:solidFill>
                  <a:srgbClr val="000000"/>
                </a:solidFill>
              </a:rPr>
              <a:t>l</a:t>
            </a:r>
            <a:r>
              <a:rPr altLang="en-IN" sz="2900" i="1" lang="en-US">
                <a:solidFill>
                  <a:srgbClr val="000000"/>
                </a:solidFill>
              </a:rPr>
              <a:t>l</a:t>
            </a:r>
            <a:r>
              <a:rPr altLang="en-IN" sz="2900" i="1" lang="en-US">
                <a:solidFill>
                  <a:srgbClr val="000000"/>
                </a:solidFill>
              </a:rPr>
              <a:t>e</a:t>
            </a:r>
            <a:r>
              <a:rPr altLang="en-IN" sz="2900" i="1" lang="en-US">
                <a:solidFill>
                  <a:srgbClr val="000000"/>
                </a:solidFill>
              </a:rPr>
              <a:t>d</a:t>
            </a:r>
            <a:r>
              <a:rPr altLang="en-IN" sz="2900" i="1" lang="en-US">
                <a:solidFill>
                  <a:srgbClr val="000000"/>
                </a:solidFill>
              </a:rPr>
              <a:t> </a:t>
            </a:r>
            <a:r>
              <a:rPr altLang="en-IN" sz="2900" i="1" lang="en-US">
                <a:solidFill>
                  <a:srgbClr val="000000"/>
                </a:solidFill>
              </a:rPr>
              <a:t>a</a:t>
            </a:r>
            <a:r>
              <a:rPr altLang="en-IN" sz="2900" i="1" lang="en-US">
                <a:solidFill>
                  <a:srgbClr val="000000"/>
                </a:solidFill>
              </a:rPr>
              <a:t>s</a:t>
            </a:r>
            <a:r>
              <a:rPr altLang="en-IN" sz="2900" i="1" lang="en-US">
                <a:solidFill>
                  <a:srgbClr val="000000"/>
                </a:solidFill>
              </a:rPr>
              <a:t> </a:t>
            </a:r>
            <a:r>
              <a:rPr altLang="en-IN" sz="2900" i="1" lang="en-US">
                <a:solidFill>
                  <a:srgbClr val="000000"/>
                </a:solidFill>
              </a:rPr>
              <a:t>b</a:t>
            </a:r>
            <a:r>
              <a:rPr altLang="en-IN" sz="2900" i="1" lang="en-US">
                <a:solidFill>
                  <a:srgbClr val="000000"/>
                </a:solidFill>
              </a:rPr>
              <a:t>u</a:t>
            </a:r>
            <a:r>
              <a:rPr altLang="en-IN" sz="2900" i="1" lang="en-US">
                <a:solidFill>
                  <a:srgbClr val="000000"/>
                </a:solidFill>
              </a:rPr>
              <a:t>f</a:t>
            </a:r>
            <a:r>
              <a:rPr altLang="en-IN" sz="2900" i="1" lang="en-US">
                <a:solidFill>
                  <a:srgbClr val="000000"/>
                </a:solidFill>
              </a:rPr>
              <a:t>f</a:t>
            </a:r>
            <a:r>
              <a:rPr altLang="en-IN" sz="2900" i="1" lang="en-US">
                <a:solidFill>
                  <a:srgbClr val="000000"/>
                </a:solidFill>
              </a:rPr>
              <a:t>e</a:t>
            </a:r>
            <a:r>
              <a:rPr altLang="en-IN" sz="2900" i="1" lang="en-US">
                <a:solidFill>
                  <a:srgbClr val="000000"/>
                </a:solidFill>
              </a:rPr>
              <a:t>r</a:t>
            </a:r>
            <a:r>
              <a:rPr altLang="en-IN" sz="2900" i="1" lang="en-US">
                <a:solidFill>
                  <a:srgbClr val="000000"/>
                </a:solidFill>
              </a:rPr>
              <a:t> </a:t>
            </a:r>
            <a:r>
              <a:rPr altLang="en-IN" sz="2900" i="1" lang="en-US">
                <a:solidFill>
                  <a:srgbClr val="000000"/>
                </a:solidFill>
              </a:rPr>
              <a:t>s</a:t>
            </a:r>
            <a:r>
              <a:rPr altLang="en-IN" sz="2900" i="1" lang="en-US">
                <a:solidFill>
                  <a:srgbClr val="000000"/>
                </a:solidFill>
              </a:rPr>
              <a:t>o</a:t>
            </a:r>
            <a:r>
              <a:rPr altLang="en-IN" sz="2900" i="1" lang="en-US">
                <a:solidFill>
                  <a:srgbClr val="000000"/>
                </a:solidFill>
              </a:rPr>
              <a:t>l</a:t>
            </a:r>
            <a:r>
              <a:rPr altLang="en-IN" sz="2900" i="1" lang="en-US">
                <a:solidFill>
                  <a:srgbClr val="000000"/>
                </a:solidFill>
              </a:rPr>
              <a:t>u</a:t>
            </a:r>
            <a:r>
              <a:rPr altLang="en-IN" sz="2900" i="1" lang="en-US">
                <a:solidFill>
                  <a:srgbClr val="000000"/>
                </a:solidFill>
              </a:rPr>
              <a:t>t</a:t>
            </a:r>
            <a:r>
              <a:rPr altLang="en-IN" sz="2900" i="1" lang="en-US">
                <a:solidFill>
                  <a:srgbClr val="000000"/>
                </a:solidFill>
              </a:rPr>
              <a:t>i</a:t>
            </a:r>
            <a:r>
              <a:rPr altLang="en-IN" sz="2900" i="1" lang="en-US">
                <a:solidFill>
                  <a:srgbClr val="000000"/>
                </a:solidFill>
              </a:rPr>
              <a:t>o</a:t>
            </a:r>
            <a:r>
              <a:rPr altLang="en-IN" sz="2900" i="1" lang="en-US">
                <a:solidFill>
                  <a:srgbClr val="000000"/>
                </a:solidFill>
              </a:rPr>
              <a:t>n</a:t>
            </a:r>
            <a:r>
              <a:rPr altLang="en-IN" sz="2900" i="1" lang="en-US">
                <a:solidFill>
                  <a:srgbClr val="000000"/>
                </a:solidFill>
              </a:rPr>
              <a:t>.</a:t>
            </a:r>
            <a:r>
              <a:rPr altLang="en-IN" sz="2900" i="1" lang="en-US">
                <a:solidFill>
                  <a:srgbClr val="000000"/>
                </a:solidFill>
              </a:rPr>
              <a:t> </a:t>
            </a:r>
            <a:endParaRPr sz="2900" i="1"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8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5" name="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en-IN" b="1" sz="3500" lang="en-US">
                <a:solidFill>
                  <a:srgbClr val="C00000"/>
                </a:solidFill>
              </a:rPr>
              <a:t>T</a:t>
            </a:r>
            <a:r>
              <a:rPr altLang="en-IN" b="1" sz="3500" lang="en-US">
                <a:solidFill>
                  <a:srgbClr val="C00000"/>
                </a:solidFill>
              </a:rPr>
              <a:t>h</a:t>
            </a:r>
            <a:r>
              <a:rPr altLang="en-IN" b="1" sz="3500" lang="en-US">
                <a:solidFill>
                  <a:srgbClr val="C00000"/>
                </a:solidFill>
              </a:rPr>
              <a:t>e</a:t>
            </a:r>
            <a:r>
              <a:rPr altLang="en-IN" b="1" sz="3500" lang="en-US">
                <a:solidFill>
                  <a:srgbClr val="C00000"/>
                </a:solidFill>
              </a:rPr>
              <a:t>r</a:t>
            </a:r>
            <a:r>
              <a:rPr altLang="en-IN" b="1" sz="3500" lang="en-US">
                <a:solidFill>
                  <a:srgbClr val="C00000"/>
                </a:solidFill>
              </a:rPr>
              <a:t>e</a:t>
            </a:r>
            <a:r>
              <a:rPr altLang="en-IN" b="1" sz="3500" lang="en-US">
                <a:solidFill>
                  <a:srgbClr val="C00000"/>
                </a:solidFill>
              </a:rPr>
              <a:t> </a:t>
            </a:r>
            <a:r>
              <a:rPr altLang="en-IN" b="1" sz="3500" lang="en-US">
                <a:solidFill>
                  <a:srgbClr val="C00000"/>
                </a:solidFill>
              </a:rPr>
              <a:t>a</a:t>
            </a:r>
            <a:r>
              <a:rPr altLang="en-IN" b="1" sz="3500" lang="en-US">
                <a:solidFill>
                  <a:srgbClr val="C00000"/>
                </a:solidFill>
              </a:rPr>
              <a:t>r</a:t>
            </a:r>
            <a:r>
              <a:rPr altLang="en-IN" b="1" sz="3500" lang="en-US">
                <a:solidFill>
                  <a:srgbClr val="C00000"/>
                </a:solidFill>
              </a:rPr>
              <a:t>e</a:t>
            </a:r>
            <a:r>
              <a:rPr altLang="en-IN" b="1" sz="3500" lang="en-US">
                <a:solidFill>
                  <a:srgbClr val="C00000"/>
                </a:solidFill>
              </a:rPr>
              <a:t> </a:t>
            </a:r>
            <a:r>
              <a:rPr altLang="en-IN" b="1" sz="3500" lang="en-US">
                <a:solidFill>
                  <a:srgbClr val="C00000"/>
                </a:solidFill>
              </a:rPr>
              <a:t>t</a:t>
            </a:r>
            <a:r>
              <a:rPr altLang="en-IN" b="1" sz="3500" lang="en-US">
                <a:solidFill>
                  <a:srgbClr val="C00000"/>
                </a:solidFill>
              </a:rPr>
              <a:t>w</a:t>
            </a:r>
            <a:r>
              <a:rPr altLang="en-IN" b="1" sz="3500" lang="en-US">
                <a:solidFill>
                  <a:srgbClr val="C00000"/>
                </a:solidFill>
              </a:rPr>
              <a:t>o</a:t>
            </a:r>
            <a:r>
              <a:rPr altLang="en-IN" b="1" sz="3500" lang="en-US">
                <a:solidFill>
                  <a:srgbClr val="C00000"/>
                </a:solidFill>
              </a:rPr>
              <a:t> </a:t>
            </a:r>
            <a:r>
              <a:rPr altLang="en-IN" b="1" sz="3500" lang="en-US">
                <a:solidFill>
                  <a:srgbClr val="C00000"/>
                </a:solidFill>
              </a:rPr>
              <a:t>t</a:t>
            </a:r>
            <a:r>
              <a:rPr altLang="en-IN" b="1" sz="3500" lang="en-US">
                <a:solidFill>
                  <a:srgbClr val="C00000"/>
                </a:solidFill>
              </a:rPr>
              <a:t>y</a:t>
            </a:r>
            <a:r>
              <a:rPr altLang="en-IN" b="1" sz="3500" lang="en-US">
                <a:solidFill>
                  <a:srgbClr val="C00000"/>
                </a:solidFill>
              </a:rPr>
              <a:t>p</a:t>
            </a:r>
            <a:r>
              <a:rPr altLang="en-IN" b="1" sz="3500" lang="en-US">
                <a:solidFill>
                  <a:srgbClr val="C00000"/>
                </a:solidFill>
              </a:rPr>
              <a:t>e</a:t>
            </a:r>
            <a:r>
              <a:rPr altLang="en-IN" b="1" sz="3500" lang="en-US">
                <a:solidFill>
                  <a:srgbClr val="C00000"/>
                </a:solidFill>
              </a:rPr>
              <a:t>s</a:t>
            </a:r>
            <a:r>
              <a:rPr altLang="en-IN" b="1" sz="3500" lang="en-US">
                <a:solidFill>
                  <a:srgbClr val="C00000"/>
                </a:solidFill>
              </a:rPr>
              <a:t> </a:t>
            </a:r>
            <a:r>
              <a:rPr altLang="en-IN" b="1" sz="3500" lang="en-US">
                <a:solidFill>
                  <a:srgbClr val="C00000"/>
                </a:solidFill>
              </a:rPr>
              <a:t>o</a:t>
            </a:r>
            <a:r>
              <a:rPr altLang="en-IN" b="1" sz="3500" lang="en-US">
                <a:solidFill>
                  <a:srgbClr val="C00000"/>
                </a:solidFill>
              </a:rPr>
              <a:t>f</a:t>
            </a:r>
            <a:r>
              <a:rPr altLang="en-IN" b="1" sz="3500" lang="en-US">
                <a:solidFill>
                  <a:srgbClr val="C00000"/>
                </a:solidFill>
              </a:rPr>
              <a:t> </a:t>
            </a:r>
            <a:r>
              <a:rPr altLang="en-IN" b="1" sz="3500" lang="en-US">
                <a:solidFill>
                  <a:srgbClr val="C00000"/>
                </a:solidFill>
              </a:rPr>
              <a:t>b</a:t>
            </a:r>
            <a:r>
              <a:rPr altLang="en-IN" b="1" sz="3500" lang="en-US">
                <a:solidFill>
                  <a:srgbClr val="C00000"/>
                </a:solidFill>
              </a:rPr>
              <a:t>u</a:t>
            </a:r>
            <a:r>
              <a:rPr altLang="en-IN" b="1" sz="3500" lang="en-US">
                <a:solidFill>
                  <a:srgbClr val="C00000"/>
                </a:solidFill>
              </a:rPr>
              <a:t>f</a:t>
            </a:r>
            <a:r>
              <a:rPr altLang="en-IN" b="1" sz="3500" lang="en-US">
                <a:solidFill>
                  <a:srgbClr val="C00000"/>
                </a:solidFill>
              </a:rPr>
              <a:t>f</a:t>
            </a:r>
            <a:r>
              <a:rPr altLang="en-IN" b="1" sz="3500" lang="en-US">
                <a:solidFill>
                  <a:srgbClr val="C00000"/>
                </a:solidFill>
              </a:rPr>
              <a:t>e</a:t>
            </a:r>
            <a:r>
              <a:rPr altLang="en-IN" b="1" sz="3500" lang="en-US">
                <a:solidFill>
                  <a:srgbClr val="C00000"/>
                </a:solidFill>
              </a:rPr>
              <a:t>r</a:t>
            </a:r>
            <a:r>
              <a:rPr altLang="en-IN" b="1" sz="3500" lang="en-US">
                <a:solidFill>
                  <a:srgbClr val="C00000"/>
                </a:solidFill>
              </a:rPr>
              <a:t> </a:t>
            </a:r>
            <a:r>
              <a:rPr altLang="en-IN" b="1" sz="3500" lang="en-US">
                <a:solidFill>
                  <a:srgbClr val="C00000"/>
                </a:solidFill>
              </a:rPr>
              <a:t>s</a:t>
            </a:r>
            <a:r>
              <a:rPr altLang="en-IN" b="1" sz="3500" lang="en-US">
                <a:solidFill>
                  <a:srgbClr val="C00000"/>
                </a:solidFill>
              </a:rPr>
              <a:t>o</a:t>
            </a:r>
            <a:r>
              <a:rPr altLang="en-IN" b="1" sz="3500" lang="en-US">
                <a:solidFill>
                  <a:srgbClr val="C00000"/>
                </a:solidFill>
              </a:rPr>
              <a:t>l</a:t>
            </a:r>
            <a:r>
              <a:rPr altLang="en-IN" b="1" sz="3500" lang="en-US">
                <a:solidFill>
                  <a:srgbClr val="C00000"/>
                </a:solidFill>
              </a:rPr>
              <a:t>u</a:t>
            </a:r>
            <a:r>
              <a:rPr altLang="en-IN" b="1" sz="3500" lang="en-US">
                <a:solidFill>
                  <a:srgbClr val="C00000"/>
                </a:solidFill>
              </a:rPr>
              <a:t>t</a:t>
            </a:r>
            <a:r>
              <a:rPr altLang="en-IN" b="1" sz="3500" lang="en-US">
                <a:solidFill>
                  <a:srgbClr val="C00000"/>
                </a:solidFill>
              </a:rPr>
              <a:t>i</a:t>
            </a:r>
            <a:r>
              <a:rPr altLang="en-IN" b="1" sz="3500" lang="en-US">
                <a:solidFill>
                  <a:srgbClr val="C00000"/>
                </a:solidFill>
              </a:rPr>
              <a:t>o</a:t>
            </a:r>
            <a:r>
              <a:rPr altLang="en-IN" b="1" sz="3500" lang="en-US">
                <a:solidFill>
                  <a:srgbClr val="C00000"/>
                </a:solidFill>
              </a:rPr>
              <a:t>n</a:t>
            </a:r>
            <a:r>
              <a:rPr altLang="en-IN" b="1" sz="3500" lang="en-US">
                <a:solidFill>
                  <a:srgbClr val="C00000"/>
                </a:solidFill>
              </a:rPr>
              <a:t>s</a:t>
            </a:r>
            <a:endParaRPr b="1" sz="3500" lang="en-GB">
              <a:solidFill>
                <a:srgbClr val="C00000"/>
              </a:solidFill>
            </a:endParaRPr>
          </a:p>
        </p:txBody>
      </p:sp>
      <p:sp>
        <p:nvSpPr>
          <p:cNvPr id="1048736" name=""/>
          <p:cNvSpPr>
            <a:spLocks noGrp="1"/>
          </p:cNvSpPr>
          <p:nvPr>
            <p:ph idx="1"/>
          </p:nvPr>
        </p:nvSpPr>
        <p:spPr/>
        <p:txBody>
          <a:bodyPr/>
          <a:p>
            <a:pPr indent="-514350" marL="514350">
              <a:buFont typeface="+mj-lt"/>
              <a:buAutoNum type="arabicPeriod" startAt="1"/>
            </a:pPr>
            <a:r>
              <a:rPr altLang="en-IN" sz="3000" lang="en-US">
                <a:solidFill>
                  <a:srgbClr val="0000FF"/>
                </a:solidFill>
              </a:rPr>
              <a:t>A</a:t>
            </a:r>
            <a:r>
              <a:rPr altLang="en-IN" sz="3000" lang="en-US">
                <a:solidFill>
                  <a:srgbClr val="0000FF"/>
                </a:solidFill>
              </a:rPr>
              <a:t>c</a:t>
            </a:r>
            <a:r>
              <a:rPr altLang="en-IN" sz="3000" lang="en-US">
                <a:solidFill>
                  <a:srgbClr val="0000FF"/>
                </a:solidFill>
              </a:rPr>
              <a:t>i</a:t>
            </a:r>
            <a:r>
              <a:rPr altLang="en-IN" sz="3000" lang="en-US">
                <a:solidFill>
                  <a:srgbClr val="0000FF"/>
                </a:solidFill>
              </a:rPr>
              <a:t>d</a:t>
            </a:r>
            <a:r>
              <a:rPr altLang="en-IN" sz="3000" lang="en-US">
                <a:solidFill>
                  <a:srgbClr val="0000FF"/>
                </a:solidFill>
              </a:rPr>
              <a:t>i</a:t>
            </a:r>
            <a:r>
              <a:rPr altLang="en-IN" sz="3000" lang="en-US">
                <a:solidFill>
                  <a:srgbClr val="0000FF"/>
                </a:solidFill>
              </a:rPr>
              <a:t>c</a:t>
            </a:r>
            <a:r>
              <a:rPr altLang="en-IN" sz="3000" lang="en-US">
                <a:solidFill>
                  <a:srgbClr val="0000FF"/>
                </a:solidFill>
              </a:rPr>
              <a:t> </a:t>
            </a:r>
            <a:r>
              <a:rPr altLang="en-IN" sz="3000" lang="en-US">
                <a:solidFill>
                  <a:srgbClr val="0000FF"/>
                </a:solidFill>
              </a:rPr>
              <a:t>b</a:t>
            </a:r>
            <a:r>
              <a:rPr altLang="en-IN" sz="3000" lang="en-US">
                <a:solidFill>
                  <a:srgbClr val="0000FF"/>
                </a:solidFill>
              </a:rPr>
              <a:t>u</a:t>
            </a:r>
            <a:r>
              <a:rPr altLang="en-IN" sz="3000" lang="en-US">
                <a:solidFill>
                  <a:srgbClr val="0000FF"/>
                </a:solidFill>
              </a:rPr>
              <a:t>f</a:t>
            </a:r>
            <a:r>
              <a:rPr altLang="en-IN" sz="3000" lang="en-US">
                <a:solidFill>
                  <a:srgbClr val="0000FF"/>
                </a:solidFill>
              </a:rPr>
              <a:t>f</a:t>
            </a:r>
            <a:r>
              <a:rPr altLang="en-IN" sz="3000" lang="en-US">
                <a:solidFill>
                  <a:srgbClr val="0000FF"/>
                </a:solidFill>
              </a:rPr>
              <a:t>e</a:t>
            </a:r>
            <a:r>
              <a:rPr altLang="en-IN" sz="3000" lang="en-US">
                <a:solidFill>
                  <a:srgbClr val="0000FF"/>
                </a:solidFill>
              </a:rPr>
              <a:t>r</a:t>
            </a:r>
            <a:r>
              <a:rPr altLang="en-IN" sz="3000" lang="en-US">
                <a:solidFill>
                  <a:srgbClr val="0000FF"/>
                </a:solidFill>
              </a:rPr>
              <a:t>s</a:t>
            </a:r>
            <a:r>
              <a:rPr altLang="en-IN" sz="3000" lang="en-US"/>
              <a:t>:</a:t>
            </a:r>
            <a:r>
              <a:rPr altLang="en-IN" sz="3000" lang="en-US"/>
              <a:t> </a:t>
            </a:r>
            <a:r>
              <a:rPr altLang="en-IN" sz="3000" lang="en-US"/>
              <a:t>m</a:t>
            </a:r>
            <a:r>
              <a:rPr altLang="en-IN" sz="3000" lang="en-US"/>
              <a:t>a</a:t>
            </a:r>
            <a:r>
              <a:rPr altLang="en-IN" sz="3000" lang="en-US"/>
              <a:t>i</a:t>
            </a:r>
            <a:r>
              <a:rPr altLang="en-IN" sz="3000" lang="en-US"/>
              <a:t>n</a:t>
            </a:r>
            <a:r>
              <a:rPr altLang="en-IN" sz="3000" lang="en-US"/>
              <a:t>t</a:t>
            </a:r>
            <a:r>
              <a:rPr altLang="en-IN" sz="3000" lang="en-US"/>
              <a:t>a</a:t>
            </a:r>
            <a:r>
              <a:rPr altLang="en-IN" sz="3000" lang="en-US"/>
              <a:t>in</a:t>
            </a:r>
            <a:r>
              <a:rPr altLang="en-IN" sz="3000" lang="en-US"/>
              <a:t> </a:t>
            </a:r>
            <a:r>
              <a:rPr altLang="en-IN" sz="3000" lang="en-US"/>
              <a:t>t</a:t>
            </a:r>
            <a:r>
              <a:rPr altLang="en-IN" sz="3000" lang="en-US"/>
              <a:t>h</a:t>
            </a:r>
            <a:r>
              <a:rPr altLang="en-IN" sz="3000" lang="en-US"/>
              <a:t>e</a:t>
            </a:r>
            <a:r>
              <a:rPr altLang="en-IN" sz="3000" lang="en-US"/>
              <a:t> </a:t>
            </a:r>
            <a:r>
              <a:rPr altLang="en-IN" sz="3000" lang="en-US">
                <a:solidFill>
                  <a:srgbClr val="0000FF"/>
                </a:solidFill>
              </a:rPr>
              <a:t>p</a:t>
            </a:r>
            <a:r>
              <a:rPr altLang="en-IN" sz="3000" lang="en-US">
                <a:solidFill>
                  <a:srgbClr val="0000FF"/>
                </a:solidFill>
              </a:rPr>
              <a:t>H</a:t>
            </a:r>
            <a:r>
              <a:rPr altLang="en-IN" sz="3000" lang="en-US">
                <a:solidFill>
                  <a:srgbClr val="0000FF"/>
                </a:solidFill>
              </a:rPr>
              <a:t> </a:t>
            </a:r>
            <a:r>
              <a:rPr altLang="en-IN" sz="3000" lang="en-US">
                <a:solidFill>
                  <a:srgbClr val="0000FF"/>
                </a:solidFill>
              </a:rPr>
              <a:t>v</a:t>
            </a:r>
            <a:r>
              <a:rPr altLang="en-IN" sz="3000" lang="en-US">
                <a:solidFill>
                  <a:srgbClr val="0000FF"/>
                </a:solidFill>
              </a:rPr>
              <a:t>a</a:t>
            </a:r>
            <a:r>
              <a:rPr altLang="en-IN" sz="3000" lang="en-US">
                <a:solidFill>
                  <a:srgbClr val="0000FF"/>
                </a:solidFill>
              </a:rPr>
              <a:t>l</a:t>
            </a:r>
            <a:r>
              <a:rPr altLang="en-IN" sz="3000" lang="en-US">
                <a:solidFill>
                  <a:srgbClr val="0000FF"/>
                </a:solidFill>
              </a:rPr>
              <a:t>u</a:t>
            </a:r>
            <a:r>
              <a:rPr altLang="en-IN" sz="3000" lang="en-US">
                <a:solidFill>
                  <a:srgbClr val="0000FF"/>
                </a:solidFill>
              </a:rPr>
              <a:t>e</a:t>
            </a:r>
            <a:r>
              <a:rPr altLang="en-IN" sz="3000" lang="en-US">
                <a:solidFill>
                  <a:srgbClr val="0000FF"/>
                </a:solidFill>
              </a:rPr>
              <a:t> </a:t>
            </a:r>
            <a:r>
              <a:rPr altLang="en-IN" sz="3000" lang="en-US">
                <a:solidFill>
                  <a:srgbClr val="0000FF"/>
                </a:solidFill>
              </a:rPr>
              <a:t>&lt;</a:t>
            </a:r>
            <a:r>
              <a:rPr altLang="en-IN" sz="3000" lang="en-US">
                <a:solidFill>
                  <a:srgbClr val="0000FF"/>
                </a:solidFill>
              </a:rPr>
              <a:t> </a:t>
            </a:r>
            <a:r>
              <a:rPr altLang="en-IN" sz="3000" lang="en-US">
                <a:solidFill>
                  <a:srgbClr val="0000FF"/>
                </a:solidFill>
              </a:rPr>
              <a:t>7</a:t>
            </a:r>
            <a:endParaRPr sz="3000" lang="en-GB">
              <a:solidFill>
                <a:srgbClr val="0000FF"/>
              </a:solidFill>
            </a:endParaRPr>
          </a:p>
          <a:p>
            <a:pPr indent="-514350" marL="514350">
              <a:buFont typeface="+mj-lt"/>
              <a:buAutoNum type="arabicPeriod" startAt="1"/>
            </a:pPr>
            <a:endParaRPr sz="3000" lang="en-GB"/>
          </a:p>
          <a:p>
            <a:pPr indent="-514350" marL="514350">
              <a:buFont typeface="+mj-lt"/>
              <a:buAutoNum type="arabicPeriod" startAt="1"/>
            </a:pPr>
            <a:r>
              <a:rPr altLang="en-IN" sz="3000" lang="en-US">
                <a:solidFill>
                  <a:srgbClr val="008000"/>
                </a:solidFill>
              </a:rPr>
              <a:t>B</a:t>
            </a:r>
            <a:r>
              <a:rPr altLang="en-IN" sz="3000" lang="en-US">
                <a:solidFill>
                  <a:srgbClr val="008000"/>
                </a:solidFill>
              </a:rPr>
              <a:t>a</a:t>
            </a:r>
            <a:r>
              <a:rPr altLang="en-IN" sz="3000" lang="en-US">
                <a:solidFill>
                  <a:srgbClr val="008000"/>
                </a:solidFill>
              </a:rPr>
              <a:t>s</a:t>
            </a:r>
            <a:r>
              <a:rPr altLang="en-IN" sz="3000" lang="en-US">
                <a:solidFill>
                  <a:srgbClr val="008000"/>
                </a:solidFill>
              </a:rPr>
              <a:t>i</a:t>
            </a:r>
            <a:r>
              <a:rPr altLang="en-IN" sz="3000" lang="en-US">
                <a:solidFill>
                  <a:srgbClr val="008000"/>
                </a:solidFill>
              </a:rPr>
              <a:t>c</a:t>
            </a:r>
            <a:r>
              <a:rPr altLang="en-IN" sz="3000" lang="en-US">
                <a:solidFill>
                  <a:srgbClr val="008000"/>
                </a:solidFill>
              </a:rPr>
              <a:t> </a:t>
            </a:r>
            <a:r>
              <a:rPr altLang="en-IN" sz="3000" lang="en-US">
                <a:solidFill>
                  <a:srgbClr val="008000"/>
                </a:solidFill>
              </a:rPr>
              <a:t>b</a:t>
            </a:r>
            <a:r>
              <a:rPr altLang="en-IN" sz="3000" lang="en-US">
                <a:solidFill>
                  <a:srgbClr val="008000"/>
                </a:solidFill>
              </a:rPr>
              <a:t>u</a:t>
            </a:r>
            <a:r>
              <a:rPr altLang="en-IN" sz="3000" lang="en-US">
                <a:solidFill>
                  <a:srgbClr val="008000"/>
                </a:solidFill>
              </a:rPr>
              <a:t>f</a:t>
            </a:r>
            <a:r>
              <a:rPr altLang="en-IN" sz="3000" lang="en-US">
                <a:solidFill>
                  <a:srgbClr val="008000"/>
                </a:solidFill>
              </a:rPr>
              <a:t>f</a:t>
            </a:r>
            <a:r>
              <a:rPr altLang="en-IN" sz="3000" lang="en-US">
                <a:solidFill>
                  <a:srgbClr val="008000"/>
                </a:solidFill>
              </a:rPr>
              <a:t>e</a:t>
            </a:r>
            <a:r>
              <a:rPr altLang="en-IN" sz="3000" lang="en-US">
                <a:solidFill>
                  <a:srgbClr val="008000"/>
                </a:solidFill>
              </a:rPr>
              <a:t>r</a:t>
            </a:r>
            <a:r>
              <a:rPr altLang="en-IN" sz="3000" lang="en-US">
                <a:solidFill>
                  <a:srgbClr val="008000"/>
                </a:solidFill>
              </a:rPr>
              <a:t>s</a:t>
            </a:r>
            <a:r>
              <a:rPr altLang="en-IN" sz="3000" lang="en-US"/>
              <a:t>:</a:t>
            </a:r>
            <a:r>
              <a:rPr altLang="en-IN" sz="3000" lang="en-US"/>
              <a:t> </a:t>
            </a:r>
            <a:r>
              <a:rPr altLang="en-IN" sz="3000" lang="en-US"/>
              <a:t>m</a:t>
            </a:r>
            <a:r>
              <a:rPr altLang="en-IN" sz="3000" lang="en-US"/>
              <a:t>a</a:t>
            </a:r>
            <a:r>
              <a:rPr altLang="en-IN" sz="3000" lang="en-US"/>
              <a:t>i</a:t>
            </a:r>
            <a:r>
              <a:rPr altLang="en-IN" sz="3000" lang="en-US"/>
              <a:t>n</a:t>
            </a:r>
            <a:r>
              <a:rPr altLang="en-IN" sz="3000" lang="en-US"/>
              <a:t>t</a:t>
            </a:r>
            <a:r>
              <a:rPr altLang="en-IN" sz="3000" lang="en-US"/>
              <a:t>a</a:t>
            </a:r>
            <a:r>
              <a:rPr altLang="en-IN" sz="3000" lang="en-US"/>
              <a:t>in</a:t>
            </a:r>
            <a:r>
              <a:rPr altLang="en-IN" sz="3000" lang="en-US"/>
              <a:t> </a:t>
            </a:r>
            <a:r>
              <a:rPr altLang="en-IN" sz="3000" lang="en-US"/>
              <a:t>the</a:t>
            </a:r>
            <a:r>
              <a:rPr altLang="en-IN" sz="3000" lang="en-US"/>
              <a:t> </a:t>
            </a:r>
            <a:r>
              <a:rPr altLang="en-IN" sz="3000" lang="en-US">
                <a:solidFill>
                  <a:srgbClr val="008000"/>
                </a:solidFill>
              </a:rPr>
              <a:t>p</a:t>
            </a:r>
            <a:r>
              <a:rPr altLang="en-IN" sz="3000" lang="en-US">
                <a:solidFill>
                  <a:srgbClr val="008000"/>
                </a:solidFill>
              </a:rPr>
              <a:t>H</a:t>
            </a:r>
            <a:r>
              <a:rPr altLang="en-IN" sz="3000" lang="en-US">
                <a:solidFill>
                  <a:srgbClr val="008000"/>
                </a:solidFill>
              </a:rPr>
              <a:t> </a:t>
            </a:r>
            <a:r>
              <a:rPr altLang="en-IN" sz="3000" lang="en-US">
                <a:solidFill>
                  <a:srgbClr val="008000"/>
                </a:solidFill>
              </a:rPr>
              <a:t>v</a:t>
            </a:r>
            <a:r>
              <a:rPr altLang="en-IN" sz="3000" lang="en-US">
                <a:solidFill>
                  <a:srgbClr val="008000"/>
                </a:solidFill>
              </a:rPr>
              <a:t>a</a:t>
            </a:r>
            <a:r>
              <a:rPr altLang="en-IN" sz="3000" lang="en-US">
                <a:solidFill>
                  <a:srgbClr val="008000"/>
                </a:solidFill>
              </a:rPr>
              <a:t>l</a:t>
            </a:r>
            <a:r>
              <a:rPr altLang="en-IN" sz="3000" lang="en-US">
                <a:solidFill>
                  <a:srgbClr val="008000"/>
                </a:solidFill>
              </a:rPr>
              <a:t>u</a:t>
            </a:r>
            <a:r>
              <a:rPr altLang="en-IN" sz="3000" lang="en-US">
                <a:solidFill>
                  <a:srgbClr val="008000"/>
                </a:solidFill>
              </a:rPr>
              <a:t>e</a:t>
            </a:r>
            <a:r>
              <a:rPr altLang="en-IN" sz="3000" lang="en-US">
                <a:solidFill>
                  <a:srgbClr val="008000"/>
                </a:solidFill>
              </a:rPr>
              <a:t> </a:t>
            </a:r>
            <a:r>
              <a:rPr altLang="en-IN" sz="3000" lang="en-US">
                <a:solidFill>
                  <a:srgbClr val="008000"/>
                </a:solidFill>
              </a:rPr>
              <a:t>&gt;</a:t>
            </a:r>
            <a:r>
              <a:rPr altLang="en-IN" sz="3000" lang="en-US">
                <a:solidFill>
                  <a:srgbClr val="008000"/>
                </a:solidFill>
              </a:rPr>
              <a:t> </a:t>
            </a:r>
            <a:r>
              <a:rPr altLang="en-IN" sz="3000" lang="en-US">
                <a:solidFill>
                  <a:srgbClr val="008000"/>
                </a:solidFill>
              </a:rPr>
              <a:t>7</a:t>
            </a:r>
            <a:endParaRPr sz="3000" lang="en-GB">
              <a:solidFill>
                <a:srgbClr val="008000"/>
              </a:solidFill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8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7" name="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en-IN" b="1" sz="4200" lang="en-US">
                <a:solidFill>
                  <a:srgbClr val="C00000"/>
                </a:solidFill>
              </a:rPr>
              <a:t>A</a:t>
            </a:r>
            <a:r>
              <a:rPr altLang="en-IN" b="1" sz="4200" lang="en-US">
                <a:solidFill>
                  <a:srgbClr val="C00000"/>
                </a:solidFill>
              </a:rPr>
              <a:t>c</a:t>
            </a:r>
            <a:r>
              <a:rPr altLang="en-IN" b="1" sz="4200" lang="en-US">
                <a:solidFill>
                  <a:srgbClr val="C00000"/>
                </a:solidFill>
              </a:rPr>
              <a:t>i</a:t>
            </a:r>
            <a:r>
              <a:rPr altLang="en-IN" b="1" sz="4200" lang="en-US">
                <a:solidFill>
                  <a:srgbClr val="C00000"/>
                </a:solidFill>
              </a:rPr>
              <a:t>d</a:t>
            </a:r>
            <a:r>
              <a:rPr altLang="en-IN" b="1" sz="4200" lang="en-US">
                <a:solidFill>
                  <a:srgbClr val="C00000"/>
                </a:solidFill>
              </a:rPr>
              <a:t>i</a:t>
            </a:r>
            <a:r>
              <a:rPr altLang="en-IN" b="1" sz="4200" lang="en-US">
                <a:solidFill>
                  <a:srgbClr val="C00000"/>
                </a:solidFill>
              </a:rPr>
              <a:t>c</a:t>
            </a:r>
            <a:r>
              <a:rPr altLang="en-IN" b="1" sz="4200" lang="en-US">
                <a:solidFill>
                  <a:srgbClr val="C00000"/>
                </a:solidFill>
              </a:rPr>
              <a:t> </a:t>
            </a:r>
            <a:r>
              <a:rPr altLang="en-IN" b="1" sz="4200" lang="en-US">
                <a:solidFill>
                  <a:srgbClr val="C00000"/>
                </a:solidFill>
              </a:rPr>
              <a:t>B</a:t>
            </a:r>
            <a:r>
              <a:rPr altLang="en-IN" b="1" sz="4200" lang="en-US">
                <a:solidFill>
                  <a:srgbClr val="C00000"/>
                </a:solidFill>
              </a:rPr>
              <a:t>u</a:t>
            </a:r>
            <a:r>
              <a:rPr altLang="en-IN" b="1" sz="4200" lang="en-US">
                <a:solidFill>
                  <a:srgbClr val="C00000"/>
                </a:solidFill>
              </a:rPr>
              <a:t>f</a:t>
            </a:r>
            <a:r>
              <a:rPr altLang="en-IN" b="1" sz="4200" lang="en-US">
                <a:solidFill>
                  <a:srgbClr val="C00000"/>
                </a:solidFill>
              </a:rPr>
              <a:t>f</a:t>
            </a:r>
            <a:r>
              <a:rPr altLang="en-IN" b="1" sz="4200" lang="en-US">
                <a:solidFill>
                  <a:srgbClr val="C00000"/>
                </a:solidFill>
              </a:rPr>
              <a:t>e</a:t>
            </a:r>
            <a:r>
              <a:rPr altLang="en-IN" b="1" sz="4200" lang="en-US">
                <a:solidFill>
                  <a:srgbClr val="C00000"/>
                </a:solidFill>
              </a:rPr>
              <a:t>r</a:t>
            </a:r>
            <a:r>
              <a:rPr altLang="en-IN" b="1" sz="4200" lang="en-US">
                <a:solidFill>
                  <a:srgbClr val="C00000"/>
                </a:solidFill>
              </a:rPr>
              <a:t> </a:t>
            </a:r>
            <a:r>
              <a:rPr altLang="en-IN" b="1" sz="4200" lang="en-US">
                <a:solidFill>
                  <a:srgbClr val="C00000"/>
                </a:solidFill>
              </a:rPr>
              <a:t>a</a:t>
            </a:r>
            <a:r>
              <a:rPr altLang="en-IN" b="1" sz="4200" lang="en-US">
                <a:solidFill>
                  <a:srgbClr val="C00000"/>
                </a:solidFill>
              </a:rPr>
              <a:t>n</a:t>
            </a:r>
            <a:r>
              <a:rPr altLang="en-IN" b="1" sz="4200" lang="en-US">
                <a:solidFill>
                  <a:srgbClr val="C00000"/>
                </a:solidFill>
              </a:rPr>
              <a:t>d</a:t>
            </a:r>
            <a:r>
              <a:rPr altLang="en-IN" b="1" sz="4200" lang="en-US">
                <a:solidFill>
                  <a:srgbClr val="C00000"/>
                </a:solidFill>
              </a:rPr>
              <a:t> </a:t>
            </a:r>
            <a:r>
              <a:rPr altLang="en-IN" b="1" sz="4200" lang="en-US">
                <a:solidFill>
                  <a:srgbClr val="C00000"/>
                </a:solidFill>
              </a:rPr>
              <a:t>its</a:t>
            </a:r>
            <a:r>
              <a:rPr altLang="en-IN" b="1" sz="4200" lang="en-US">
                <a:solidFill>
                  <a:srgbClr val="C00000"/>
                </a:solidFill>
              </a:rPr>
              <a:t> </a:t>
            </a:r>
            <a:r>
              <a:rPr altLang="en-IN" b="1" sz="4200" lang="en-US">
                <a:solidFill>
                  <a:srgbClr val="C00000"/>
                </a:solidFill>
              </a:rPr>
              <a:t>M</a:t>
            </a:r>
            <a:r>
              <a:rPr altLang="en-IN" b="1" sz="4200" lang="en-US">
                <a:solidFill>
                  <a:srgbClr val="C00000"/>
                </a:solidFill>
              </a:rPr>
              <a:t>e</a:t>
            </a:r>
            <a:r>
              <a:rPr altLang="en-IN" b="1" sz="4200" lang="en-US">
                <a:solidFill>
                  <a:srgbClr val="C00000"/>
                </a:solidFill>
              </a:rPr>
              <a:t>c</a:t>
            </a:r>
            <a:r>
              <a:rPr altLang="en-IN" b="1" sz="4200" lang="en-US">
                <a:solidFill>
                  <a:srgbClr val="C00000"/>
                </a:solidFill>
              </a:rPr>
              <a:t>h</a:t>
            </a:r>
            <a:r>
              <a:rPr altLang="en-IN" b="1" sz="4200" lang="en-US">
                <a:solidFill>
                  <a:srgbClr val="C00000"/>
                </a:solidFill>
              </a:rPr>
              <a:t>a</a:t>
            </a:r>
            <a:r>
              <a:rPr altLang="en-IN" b="1" sz="4200" lang="en-US">
                <a:solidFill>
                  <a:srgbClr val="C00000"/>
                </a:solidFill>
              </a:rPr>
              <a:t>n</a:t>
            </a:r>
            <a:r>
              <a:rPr altLang="en-IN" b="1" sz="4200" lang="en-US">
                <a:solidFill>
                  <a:srgbClr val="C00000"/>
                </a:solidFill>
              </a:rPr>
              <a:t>i</a:t>
            </a:r>
            <a:r>
              <a:rPr altLang="en-IN" b="1" sz="4200" lang="en-US">
                <a:solidFill>
                  <a:srgbClr val="C00000"/>
                </a:solidFill>
              </a:rPr>
              <a:t>s</a:t>
            </a:r>
            <a:r>
              <a:rPr altLang="en-IN" b="1" sz="4200" lang="en-US">
                <a:solidFill>
                  <a:srgbClr val="C00000"/>
                </a:solidFill>
              </a:rPr>
              <a:t>m</a:t>
            </a:r>
            <a:endParaRPr b="1" sz="4200" lang="en-GB">
              <a:solidFill>
                <a:srgbClr val="C00000"/>
              </a:solidFill>
            </a:endParaRPr>
          </a:p>
        </p:txBody>
      </p:sp>
      <p:sp>
        <p:nvSpPr>
          <p:cNvPr id="1048738" name=""/>
          <p:cNvSpPr>
            <a:spLocks noGrp="1"/>
          </p:cNvSpPr>
          <p:nvPr>
            <p:ph idx="1"/>
          </p:nvPr>
        </p:nvSpPr>
        <p:spPr/>
        <p:txBody>
          <a:bodyPr/>
          <a:p>
            <a:endParaRPr lang="en-GB"/>
          </a:p>
        </p:txBody>
      </p:sp>
      <p:pic>
        <p:nvPicPr>
          <p:cNvPr id="2097177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643163" y="1690689"/>
            <a:ext cx="7872187" cy="3560801"/>
          </a:xfrm>
          <a:prstGeom prst="rect"/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8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9" name="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en-IN" b="1" sz="4200" lang="en-US">
                <a:solidFill>
                  <a:srgbClr val="C00000"/>
                </a:solidFill>
              </a:rPr>
              <a:t>B</a:t>
            </a:r>
            <a:r>
              <a:rPr altLang="en-IN" b="1" sz="4200" lang="en-US">
                <a:solidFill>
                  <a:srgbClr val="C00000"/>
                </a:solidFill>
              </a:rPr>
              <a:t>a</a:t>
            </a:r>
            <a:r>
              <a:rPr altLang="en-IN" b="1" sz="4200" lang="en-US">
                <a:solidFill>
                  <a:srgbClr val="C00000"/>
                </a:solidFill>
              </a:rPr>
              <a:t>s</a:t>
            </a:r>
            <a:r>
              <a:rPr altLang="en-IN" b="1" sz="4200" lang="en-US">
                <a:solidFill>
                  <a:srgbClr val="C00000"/>
                </a:solidFill>
              </a:rPr>
              <a:t>i</a:t>
            </a:r>
            <a:r>
              <a:rPr altLang="en-IN" b="1" sz="4200" lang="en-US">
                <a:solidFill>
                  <a:srgbClr val="C00000"/>
                </a:solidFill>
              </a:rPr>
              <a:t>c</a:t>
            </a:r>
            <a:r>
              <a:rPr altLang="en-IN" b="1" sz="4200" lang="en-US">
                <a:solidFill>
                  <a:srgbClr val="C00000"/>
                </a:solidFill>
              </a:rPr>
              <a:t> </a:t>
            </a:r>
            <a:r>
              <a:rPr altLang="en-IN" b="1" sz="4200" lang="en-US">
                <a:solidFill>
                  <a:srgbClr val="C00000"/>
                </a:solidFill>
              </a:rPr>
              <a:t>B</a:t>
            </a:r>
            <a:r>
              <a:rPr altLang="en-IN" b="1" sz="4200" lang="en-US">
                <a:solidFill>
                  <a:srgbClr val="C00000"/>
                </a:solidFill>
              </a:rPr>
              <a:t>u</a:t>
            </a:r>
            <a:r>
              <a:rPr altLang="en-IN" b="1" sz="4200" lang="en-US">
                <a:solidFill>
                  <a:srgbClr val="C00000"/>
                </a:solidFill>
              </a:rPr>
              <a:t>f</a:t>
            </a:r>
            <a:r>
              <a:rPr altLang="en-IN" b="1" sz="4200" lang="en-US">
                <a:solidFill>
                  <a:srgbClr val="C00000"/>
                </a:solidFill>
              </a:rPr>
              <a:t>f</a:t>
            </a:r>
            <a:r>
              <a:rPr altLang="en-IN" b="1" sz="4200" lang="en-US">
                <a:solidFill>
                  <a:srgbClr val="C00000"/>
                </a:solidFill>
              </a:rPr>
              <a:t>e</a:t>
            </a:r>
            <a:r>
              <a:rPr altLang="en-IN" b="1" sz="4200" lang="en-US">
                <a:solidFill>
                  <a:srgbClr val="C00000"/>
                </a:solidFill>
              </a:rPr>
              <a:t>r</a:t>
            </a:r>
            <a:r>
              <a:rPr altLang="en-IN" b="1" sz="4200" lang="en-US">
                <a:solidFill>
                  <a:srgbClr val="C00000"/>
                </a:solidFill>
              </a:rPr>
              <a:t> </a:t>
            </a:r>
            <a:r>
              <a:rPr altLang="en-IN" b="1" sz="4200" lang="en-US">
                <a:solidFill>
                  <a:srgbClr val="C00000"/>
                </a:solidFill>
              </a:rPr>
              <a:t>a</a:t>
            </a:r>
            <a:r>
              <a:rPr altLang="en-IN" b="1" sz="4200" lang="en-US">
                <a:solidFill>
                  <a:srgbClr val="C00000"/>
                </a:solidFill>
              </a:rPr>
              <a:t>n</a:t>
            </a:r>
            <a:r>
              <a:rPr altLang="en-IN" b="1" sz="4200" lang="en-US">
                <a:solidFill>
                  <a:srgbClr val="C00000"/>
                </a:solidFill>
              </a:rPr>
              <a:t>d</a:t>
            </a:r>
            <a:r>
              <a:rPr altLang="en-IN" b="1" sz="4200" lang="en-US">
                <a:solidFill>
                  <a:srgbClr val="C00000"/>
                </a:solidFill>
              </a:rPr>
              <a:t> </a:t>
            </a:r>
            <a:r>
              <a:rPr altLang="en-IN" b="1" sz="4200" lang="en-US">
                <a:solidFill>
                  <a:srgbClr val="C00000"/>
                </a:solidFill>
              </a:rPr>
              <a:t>i</a:t>
            </a:r>
            <a:r>
              <a:rPr altLang="en-IN" b="1" sz="4200" lang="en-US">
                <a:solidFill>
                  <a:srgbClr val="C00000"/>
                </a:solidFill>
              </a:rPr>
              <a:t>t</a:t>
            </a:r>
            <a:r>
              <a:rPr altLang="en-IN" b="1" sz="4200" lang="en-US">
                <a:solidFill>
                  <a:srgbClr val="C00000"/>
                </a:solidFill>
              </a:rPr>
              <a:t>s</a:t>
            </a:r>
            <a:r>
              <a:rPr altLang="en-IN" b="1" sz="4200" lang="en-US">
                <a:solidFill>
                  <a:srgbClr val="C00000"/>
                </a:solidFill>
              </a:rPr>
              <a:t> </a:t>
            </a:r>
            <a:r>
              <a:rPr altLang="en-IN" b="1" sz="4200" lang="en-US">
                <a:solidFill>
                  <a:srgbClr val="C00000"/>
                </a:solidFill>
              </a:rPr>
              <a:t>M</a:t>
            </a:r>
            <a:r>
              <a:rPr altLang="en-IN" b="1" sz="4200" lang="en-US">
                <a:solidFill>
                  <a:srgbClr val="C00000"/>
                </a:solidFill>
              </a:rPr>
              <a:t>e</a:t>
            </a:r>
            <a:r>
              <a:rPr altLang="en-IN" b="1" sz="4200" lang="en-US">
                <a:solidFill>
                  <a:srgbClr val="C00000"/>
                </a:solidFill>
              </a:rPr>
              <a:t>c</a:t>
            </a:r>
            <a:r>
              <a:rPr altLang="en-IN" b="1" sz="4200" lang="en-US">
                <a:solidFill>
                  <a:srgbClr val="C00000"/>
                </a:solidFill>
              </a:rPr>
              <a:t>h</a:t>
            </a:r>
            <a:r>
              <a:rPr altLang="en-IN" b="1" sz="4200" lang="en-US">
                <a:solidFill>
                  <a:srgbClr val="C00000"/>
                </a:solidFill>
              </a:rPr>
              <a:t>a</a:t>
            </a:r>
            <a:r>
              <a:rPr altLang="en-IN" b="1" sz="4200" lang="en-US">
                <a:solidFill>
                  <a:srgbClr val="C00000"/>
                </a:solidFill>
              </a:rPr>
              <a:t>n</a:t>
            </a:r>
            <a:r>
              <a:rPr altLang="en-IN" b="1" sz="4200" lang="en-US">
                <a:solidFill>
                  <a:srgbClr val="C00000"/>
                </a:solidFill>
              </a:rPr>
              <a:t>i</a:t>
            </a:r>
            <a:r>
              <a:rPr altLang="en-IN" b="1" sz="4200" lang="en-US">
                <a:solidFill>
                  <a:srgbClr val="C00000"/>
                </a:solidFill>
              </a:rPr>
              <a:t>s</a:t>
            </a:r>
            <a:r>
              <a:rPr altLang="en-IN" b="1" sz="4200" lang="en-US">
                <a:solidFill>
                  <a:srgbClr val="C00000"/>
                </a:solidFill>
              </a:rPr>
              <a:t>m</a:t>
            </a:r>
            <a:endParaRPr b="1" sz="4200" lang="en-GB">
              <a:solidFill>
                <a:srgbClr val="C00000"/>
              </a:solidFill>
            </a:endParaRPr>
          </a:p>
        </p:txBody>
      </p:sp>
      <p:sp>
        <p:nvSpPr>
          <p:cNvPr id="1048740" name=""/>
          <p:cNvSpPr>
            <a:spLocks noGrp="1"/>
          </p:cNvSpPr>
          <p:nvPr>
            <p:ph idx="1"/>
          </p:nvPr>
        </p:nvSpPr>
        <p:spPr/>
        <p:txBody>
          <a:bodyPr/>
          <a:p>
            <a:pPr indent="0" marL="0">
              <a:buNone/>
            </a:pPr>
            <a:endParaRPr lang="en-GB"/>
          </a:p>
        </p:txBody>
      </p:sp>
      <p:pic>
        <p:nvPicPr>
          <p:cNvPr id="2097178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643163" y="1690689"/>
            <a:ext cx="7872187" cy="3642742"/>
          </a:xfrm>
          <a:prstGeom prst="rect"/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8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41" name="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en-IN" b="1" lang="en-US">
                <a:solidFill>
                  <a:srgbClr val="C00000"/>
                </a:solidFill>
              </a:rPr>
              <a:t>R</a:t>
            </a:r>
            <a:r>
              <a:rPr altLang="en-IN" b="1" lang="en-US">
                <a:solidFill>
                  <a:srgbClr val="C00000"/>
                </a:solidFill>
              </a:rPr>
              <a:t>e</a:t>
            </a:r>
            <a:r>
              <a:rPr altLang="en-IN" b="1" lang="en-US">
                <a:solidFill>
                  <a:srgbClr val="C00000"/>
                </a:solidFill>
              </a:rPr>
              <a:t>f</a:t>
            </a:r>
            <a:r>
              <a:rPr altLang="en-IN" b="1" lang="en-US">
                <a:solidFill>
                  <a:srgbClr val="C00000"/>
                </a:solidFill>
              </a:rPr>
              <a:t>e</a:t>
            </a:r>
            <a:r>
              <a:rPr altLang="en-IN" b="1" lang="en-US">
                <a:solidFill>
                  <a:srgbClr val="C00000"/>
                </a:solidFill>
              </a:rPr>
              <a:t>r</a:t>
            </a:r>
            <a:r>
              <a:rPr altLang="en-IN" b="1" lang="en-US">
                <a:solidFill>
                  <a:srgbClr val="C00000"/>
                </a:solidFill>
              </a:rPr>
              <a:t>e</a:t>
            </a:r>
            <a:r>
              <a:rPr altLang="en-IN" b="1" lang="en-US">
                <a:solidFill>
                  <a:srgbClr val="C00000"/>
                </a:solidFill>
              </a:rPr>
              <a:t>n</a:t>
            </a:r>
            <a:r>
              <a:rPr altLang="en-IN" b="1" lang="en-US">
                <a:solidFill>
                  <a:srgbClr val="C00000"/>
                </a:solidFill>
              </a:rPr>
              <a:t>c</a:t>
            </a:r>
            <a:r>
              <a:rPr altLang="en-IN" b="1" lang="en-US">
                <a:solidFill>
                  <a:srgbClr val="C00000"/>
                </a:solidFill>
              </a:rPr>
              <a:t>e</a:t>
            </a:r>
            <a:endParaRPr b="1" lang="en-GB">
              <a:solidFill>
                <a:srgbClr val="C00000"/>
              </a:solidFill>
            </a:endParaRPr>
          </a:p>
        </p:txBody>
      </p:sp>
      <p:sp>
        <p:nvSpPr>
          <p:cNvPr id="1048742" name="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altLang="en-IN" lang="en-US"/>
              <a:t>E</a:t>
            </a:r>
            <a:r>
              <a:rPr altLang="en-IN" lang="en-US"/>
              <a:t>s</a:t>
            </a:r>
            <a:r>
              <a:rPr altLang="en-IN" lang="en-US"/>
              <a:t>s</a:t>
            </a:r>
            <a:r>
              <a:rPr altLang="en-IN" lang="en-US"/>
              <a:t>e</a:t>
            </a:r>
            <a:r>
              <a:rPr altLang="en-IN" lang="en-US"/>
              <a:t>n</a:t>
            </a:r>
            <a:r>
              <a:rPr altLang="en-IN" lang="en-US"/>
              <a:t>t</a:t>
            </a:r>
            <a:r>
              <a:rPr altLang="en-IN" lang="en-US"/>
              <a:t>i</a:t>
            </a:r>
            <a:r>
              <a:rPr altLang="en-IN" lang="en-US"/>
              <a:t>a</a:t>
            </a:r>
            <a:r>
              <a:rPr altLang="en-IN" lang="en-US"/>
              <a:t>l</a:t>
            </a:r>
            <a:r>
              <a:rPr altLang="en-IN" lang="en-US"/>
              <a:t>s</a:t>
            </a:r>
            <a:r>
              <a:rPr altLang="en-IN" lang="en-US"/>
              <a:t> </a:t>
            </a:r>
            <a:r>
              <a:rPr altLang="en-IN" lang="en-US"/>
              <a:t>o</a:t>
            </a:r>
            <a:r>
              <a:rPr altLang="en-IN" lang="en-US"/>
              <a:t>f</a:t>
            </a:r>
            <a:r>
              <a:rPr altLang="en-IN" lang="en-US"/>
              <a:t> </a:t>
            </a:r>
            <a:r>
              <a:rPr altLang="en-IN" lang="en-US"/>
              <a:t>P</a:t>
            </a:r>
            <a:r>
              <a:rPr altLang="en-IN" lang="en-US"/>
              <a:t>h</a:t>
            </a:r>
            <a:r>
              <a:rPr altLang="en-IN" lang="en-US"/>
              <a:t>y</a:t>
            </a:r>
            <a:r>
              <a:rPr altLang="en-IN" lang="en-US"/>
              <a:t>s</a:t>
            </a:r>
            <a:r>
              <a:rPr altLang="en-IN" lang="en-US"/>
              <a:t>i</a:t>
            </a:r>
            <a:r>
              <a:rPr altLang="en-IN" lang="en-US"/>
              <a:t>c</a:t>
            </a:r>
            <a:r>
              <a:rPr altLang="en-IN" lang="en-US"/>
              <a:t>a</a:t>
            </a:r>
            <a:r>
              <a:rPr altLang="en-IN" lang="en-US"/>
              <a:t>l</a:t>
            </a:r>
            <a:r>
              <a:rPr altLang="en-IN" lang="en-US"/>
              <a:t> </a:t>
            </a:r>
            <a:r>
              <a:rPr altLang="en-IN" lang="en-US"/>
              <a:t>C</a:t>
            </a:r>
            <a:r>
              <a:rPr altLang="en-IN" lang="en-US"/>
              <a:t>h</a:t>
            </a:r>
            <a:r>
              <a:rPr altLang="en-IN" lang="en-US"/>
              <a:t>e</a:t>
            </a:r>
            <a:r>
              <a:rPr altLang="en-IN" lang="en-US"/>
              <a:t>m</a:t>
            </a:r>
            <a:r>
              <a:rPr altLang="en-IN" lang="en-US"/>
              <a:t>i</a:t>
            </a:r>
            <a:r>
              <a:rPr altLang="en-IN" lang="en-US"/>
              <a:t>s</a:t>
            </a:r>
            <a:r>
              <a:rPr altLang="en-IN" lang="en-US"/>
              <a:t>t</a:t>
            </a:r>
            <a:r>
              <a:rPr altLang="en-IN" lang="en-US"/>
              <a:t>r</a:t>
            </a:r>
            <a:r>
              <a:rPr altLang="en-IN" lang="en-US"/>
              <a:t>y</a:t>
            </a:r>
            <a:r>
              <a:rPr altLang="en-IN" lang="en-US"/>
              <a:t> </a:t>
            </a:r>
            <a:r>
              <a:rPr altLang="en-IN" lang="en-US"/>
              <a:t>b</a:t>
            </a:r>
            <a:r>
              <a:rPr altLang="en-IN" lang="en-US"/>
              <a:t>y</a:t>
            </a:r>
            <a:r>
              <a:rPr altLang="en-IN" lang="en-US"/>
              <a:t> </a:t>
            </a:r>
            <a:r>
              <a:rPr altLang="en-IN" lang="en-US"/>
              <a:t>A</a:t>
            </a:r>
            <a:r>
              <a:rPr altLang="en-IN" lang="en-US"/>
              <a:t>r</a:t>
            </a:r>
            <a:r>
              <a:rPr altLang="en-IN" lang="en-US"/>
              <a:t>u</a:t>
            </a:r>
            <a:r>
              <a:rPr altLang="en-IN" lang="en-US"/>
              <a:t>n</a:t>
            </a:r>
            <a:r>
              <a:rPr altLang="en-IN" lang="en-US"/>
              <a:t> </a:t>
            </a:r>
            <a:r>
              <a:rPr altLang="en-IN" lang="en-US"/>
              <a:t>B</a:t>
            </a:r>
            <a:r>
              <a:rPr altLang="en-IN" lang="en-US"/>
              <a:t>a</a:t>
            </a:r>
            <a:r>
              <a:rPr altLang="en-IN" lang="en-US"/>
              <a:t>h</a:t>
            </a:r>
            <a:r>
              <a:rPr altLang="en-IN" lang="en-US"/>
              <a:t>l</a:t>
            </a:r>
            <a:r>
              <a:rPr altLang="en-IN" lang="en-US"/>
              <a:t>,</a:t>
            </a:r>
            <a:r>
              <a:rPr altLang="en-IN" lang="en-US"/>
              <a:t> </a:t>
            </a:r>
            <a:r>
              <a:rPr altLang="en-IN" lang="en-US"/>
              <a:t>B</a:t>
            </a:r>
            <a:r>
              <a:rPr altLang="en-IN" lang="en-US"/>
              <a:t>.</a:t>
            </a:r>
            <a:r>
              <a:rPr altLang="en-IN" lang="en-US"/>
              <a:t> </a:t>
            </a:r>
            <a:r>
              <a:rPr altLang="en-IN" lang="en-US"/>
              <a:t>S</a:t>
            </a:r>
            <a:r>
              <a:rPr altLang="en-IN" lang="en-US"/>
              <a:t>.</a:t>
            </a:r>
            <a:r>
              <a:rPr altLang="en-IN" lang="en-US"/>
              <a:t> </a:t>
            </a:r>
            <a:r>
              <a:rPr altLang="en-IN" lang="en-US"/>
              <a:t>Bahl</a:t>
            </a:r>
            <a:r>
              <a:rPr altLang="en-IN" lang="en-US"/>
              <a:t> </a:t>
            </a:r>
            <a:r>
              <a:rPr altLang="en-IN" lang="en-US"/>
              <a:t>a</a:t>
            </a:r>
            <a:r>
              <a:rPr altLang="en-IN" lang="en-US"/>
              <a:t>n</a:t>
            </a:r>
            <a:r>
              <a:rPr altLang="en-IN" lang="en-US"/>
              <a:t>d</a:t>
            </a:r>
            <a:r>
              <a:rPr altLang="en-IN" lang="en-US"/>
              <a:t> </a:t>
            </a:r>
            <a:r>
              <a:rPr altLang="en-IN" lang="en-US"/>
              <a:t>G</a:t>
            </a:r>
            <a:r>
              <a:rPr altLang="en-IN" lang="en-US"/>
              <a:t>.</a:t>
            </a:r>
            <a:r>
              <a:rPr altLang="en-IN" lang="en-US"/>
              <a:t> </a:t>
            </a:r>
            <a:r>
              <a:rPr altLang="en-IN" lang="en-US"/>
              <a:t>D</a:t>
            </a:r>
            <a:r>
              <a:rPr altLang="en-IN" lang="en-US"/>
              <a:t>.</a:t>
            </a:r>
            <a:r>
              <a:rPr altLang="en-IN" lang="en-US"/>
              <a:t> </a:t>
            </a:r>
            <a:r>
              <a:rPr altLang="en-IN" lang="en-US"/>
              <a:t>T</a:t>
            </a:r>
            <a:r>
              <a:rPr altLang="en-IN" lang="en-US"/>
              <a:t>u</a:t>
            </a:r>
            <a:r>
              <a:rPr altLang="en-IN" lang="en-US"/>
              <a:t>l</a:t>
            </a:r>
            <a:r>
              <a:rPr altLang="en-IN" lang="en-US"/>
              <a:t>i</a:t>
            </a:r>
            <a:r>
              <a:rPr altLang="en-IN" lang="en-US"/>
              <a:t>,</a:t>
            </a:r>
            <a:r>
              <a:rPr altLang="en-IN" lang="en-US"/>
              <a:t> </a:t>
            </a:r>
            <a:r>
              <a:rPr altLang="en-IN" lang="en-US"/>
              <a:t>S</a:t>
            </a:r>
            <a:r>
              <a:rPr altLang="en-IN" lang="en-US"/>
              <a:t>.</a:t>
            </a:r>
            <a:r>
              <a:rPr altLang="en-IN" lang="en-US"/>
              <a:t> </a:t>
            </a:r>
            <a:r>
              <a:rPr altLang="en-IN" lang="en-US"/>
              <a:t>Chand </a:t>
            </a:r>
            <a:r>
              <a:rPr altLang="en-IN" lang="en-US"/>
              <a:t>Publications</a:t>
            </a:r>
            <a:r>
              <a:rPr altLang="en-IN" lang="en-US"/>
              <a:t>.</a:t>
            </a:r>
            <a:endParaRPr lang="en-GB"/>
          </a:p>
          <a:p>
            <a:endParaRPr lang="en-GB"/>
          </a:p>
          <a:p>
            <a:r>
              <a:rPr altLang="en-IN" lang="en-US"/>
              <a:t>P</a:t>
            </a:r>
            <a:r>
              <a:rPr altLang="en-IN" lang="en-US"/>
              <a:t>h</a:t>
            </a:r>
            <a:r>
              <a:rPr altLang="en-IN" lang="en-US"/>
              <a:t>y</a:t>
            </a:r>
            <a:r>
              <a:rPr altLang="en-IN" lang="en-US"/>
              <a:t>s</a:t>
            </a:r>
            <a:r>
              <a:rPr altLang="en-IN" lang="en-US"/>
              <a:t>i</a:t>
            </a:r>
            <a:r>
              <a:rPr altLang="en-IN" lang="en-US"/>
              <a:t>c</a:t>
            </a:r>
            <a:r>
              <a:rPr altLang="en-IN" lang="en-US"/>
              <a:t>a</a:t>
            </a:r>
            <a:r>
              <a:rPr altLang="en-IN" lang="en-US"/>
              <a:t>l</a:t>
            </a:r>
            <a:r>
              <a:rPr altLang="en-IN" lang="en-US"/>
              <a:t> </a:t>
            </a:r>
            <a:r>
              <a:rPr altLang="en-IN" lang="en-US"/>
              <a:t>C</a:t>
            </a:r>
            <a:r>
              <a:rPr altLang="en-IN" lang="en-US"/>
              <a:t>h</a:t>
            </a:r>
            <a:r>
              <a:rPr altLang="en-IN" lang="en-US"/>
              <a:t>e</a:t>
            </a:r>
            <a:r>
              <a:rPr altLang="en-IN" lang="en-US"/>
              <a:t>m</a:t>
            </a:r>
            <a:r>
              <a:rPr altLang="en-IN" lang="en-US"/>
              <a:t>i</a:t>
            </a:r>
            <a:r>
              <a:rPr altLang="en-IN" lang="en-US"/>
              <a:t>s</a:t>
            </a:r>
            <a:r>
              <a:rPr altLang="en-IN" lang="en-US"/>
              <a:t>t</a:t>
            </a:r>
            <a:r>
              <a:rPr altLang="en-IN" lang="en-US"/>
              <a:t>r</a:t>
            </a:r>
            <a:r>
              <a:rPr altLang="en-IN" lang="en-US"/>
              <a:t>y</a:t>
            </a:r>
            <a:r>
              <a:rPr altLang="en-IN" lang="en-US"/>
              <a:t>,</a:t>
            </a:r>
            <a:r>
              <a:rPr altLang="en-IN" lang="en-US"/>
              <a:t> </a:t>
            </a:r>
            <a:r>
              <a:rPr altLang="en-IN" lang="en-US"/>
              <a:t>F</a:t>
            </a:r>
            <a:r>
              <a:rPr altLang="en-IN" lang="en-US"/>
              <a:t>.</a:t>
            </a:r>
            <a:r>
              <a:rPr altLang="en-IN" lang="en-US"/>
              <a:t> </a:t>
            </a:r>
            <a:r>
              <a:rPr altLang="en-IN" lang="en-US"/>
              <a:t>Y</a:t>
            </a:r>
            <a:r>
              <a:rPr altLang="en-IN" lang="en-US"/>
              <a:t>.</a:t>
            </a:r>
            <a:r>
              <a:rPr altLang="en-IN" lang="en-US"/>
              <a:t> </a:t>
            </a:r>
            <a:r>
              <a:rPr altLang="en-IN" lang="en-US"/>
              <a:t>B</a:t>
            </a:r>
            <a:r>
              <a:rPr altLang="en-IN" lang="en-US"/>
              <a:t>.</a:t>
            </a:r>
            <a:r>
              <a:rPr altLang="en-IN" lang="en-US"/>
              <a:t> </a:t>
            </a:r>
            <a:r>
              <a:rPr altLang="en-IN" lang="en-US"/>
              <a:t>S</a:t>
            </a:r>
            <a:r>
              <a:rPr altLang="en-IN" lang="en-US"/>
              <a:t>c</a:t>
            </a:r>
            <a:r>
              <a:rPr altLang="en-IN" lang="en-US"/>
              <a:t>.</a:t>
            </a:r>
            <a:r>
              <a:rPr altLang="en-IN" lang="en-US"/>
              <a:t> </a:t>
            </a:r>
            <a:r>
              <a:rPr altLang="en-IN" lang="en-US"/>
              <a:t>(</a:t>
            </a:r>
            <a:r>
              <a:rPr altLang="en-IN" lang="en-US"/>
              <a:t>S</a:t>
            </a:r>
            <a:r>
              <a:rPr altLang="en-IN" lang="en-US"/>
              <a:t>e</a:t>
            </a:r>
            <a:r>
              <a:rPr altLang="en-IN" lang="en-US"/>
              <a:t>m</a:t>
            </a:r>
            <a:r>
              <a:rPr altLang="en-IN" lang="en-US"/>
              <a:t>e</a:t>
            </a:r>
            <a:r>
              <a:rPr altLang="en-IN" lang="en-US"/>
              <a:t>s</a:t>
            </a:r>
            <a:r>
              <a:rPr altLang="en-IN" lang="en-US"/>
              <a:t>t</a:t>
            </a:r>
            <a:r>
              <a:rPr altLang="en-IN" lang="en-US"/>
              <a:t>e</a:t>
            </a:r>
            <a:r>
              <a:rPr altLang="en-IN" lang="en-US"/>
              <a:t>r</a:t>
            </a:r>
            <a:r>
              <a:rPr altLang="en-IN" lang="en-US"/>
              <a:t>-</a:t>
            </a:r>
            <a:r>
              <a:rPr altLang="en-IN" lang="en-US"/>
              <a:t> </a:t>
            </a:r>
            <a:r>
              <a:rPr altLang="en-IN" lang="en-US"/>
              <a:t>I</a:t>
            </a:r>
            <a:r>
              <a:rPr altLang="en-IN" lang="en-US"/>
              <a:t>)</a:t>
            </a:r>
            <a:r>
              <a:rPr altLang="en-IN" lang="en-US"/>
              <a:t>,</a:t>
            </a:r>
            <a:r>
              <a:rPr altLang="en-IN" lang="en-US"/>
              <a:t> </a:t>
            </a:r>
            <a:r>
              <a:rPr altLang="en-IN" lang="en-US"/>
              <a:t>M</a:t>
            </a:r>
            <a:r>
              <a:rPr altLang="en-IN" lang="en-US"/>
              <a:t>a</a:t>
            </a:r>
            <a:r>
              <a:rPr altLang="en-IN" lang="en-US"/>
              <a:t>n</a:t>
            </a:r>
            <a:r>
              <a:rPr altLang="en-IN" lang="en-US"/>
              <a:t>a</a:t>
            </a:r>
            <a:r>
              <a:rPr altLang="en-IN" lang="en-US"/>
              <a:t>l</a:t>
            </a:r>
            <a:r>
              <a:rPr altLang="en-IN" lang="en-US"/>
              <a:t>i</a:t>
            </a:r>
            <a:r>
              <a:rPr altLang="en-IN" lang="en-US"/>
              <a:t> </a:t>
            </a:r>
            <a:r>
              <a:rPr altLang="en-IN" lang="en-US"/>
              <a:t>P</a:t>
            </a:r>
            <a:r>
              <a:rPr altLang="en-IN" lang="en-US"/>
              <a:t>r</a:t>
            </a:r>
            <a:r>
              <a:rPr altLang="en-IN" lang="en-US"/>
              <a:t>a</a:t>
            </a:r>
            <a:r>
              <a:rPr altLang="en-IN" lang="en-US"/>
              <a:t>k</a:t>
            </a:r>
            <a:r>
              <a:rPr altLang="en-IN" lang="en-US"/>
              <a:t>a</a:t>
            </a:r>
            <a:r>
              <a:rPr altLang="en-IN" lang="en-US"/>
              <a:t>s</a:t>
            </a:r>
            <a:r>
              <a:rPr altLang="en-IN" lang="en-US"/>
              <a:t>h</a:t>
            </a:r>
            <a:r>
              <a:rPr altLang="en-IN" lang="en-US"/>
              <a:t>a</a:t>
            </a:r>
            <a:r>
              <a:rPr altLang="en-IN" lang="en-US"/>
              <a:t>n</a:t>
            </a:r>
            <a:r>
              <a:rPr altLang="en-IN" lang="en-US"/>
              <a:t>,</a:t>
            </a:r>
            <a:r>
              <a:rPr altLang="en-IN" lang="en-US"/>
              <a:t> </a:t>
            </a:r>
            <a:r>
              <a:rPr altLang="en-IN" lang="en-US"/>
              <a:t>P</a:t>
            </a:r>
            <a:r>
              <a:rPr altLang="en-IN" lang="en-US"/>
              <a:t>u</a:t>
            </a:r>
            <a:r>
              <a:rPr altLang="en-IN" lang="en-US"/>
              <a:t>n</a:t>
            </a:r>
            <a:r>
              <a:rPr altLang="en-IN" lang="en-US"/>
              <a:t>e</a:t>
            </a:r>
            <a:r>
              <a:rPr altLang="en-IN" lang="en-US"/>
              <a:t> </a:t>
            </a:r>
            <a:r>
              <a:rPr altLang="en-IN" lang="en-US"/>
              <a:t> </a:t>
            </a:r>
            <a:r>
              <a:rPr altLang="en-IN" lang="en-US"/>
              <a:t> </a:t>
            </a:r>
            <a:endParaRPr lang="en-GB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8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43" name="Title 1"/>
          <p:cNvSpPr>
            <a:spLocks noGrp="1"/>
          </p:cNvSpPr>
          <p:nvPr>
            <p:ph type="ctrTitle"/>
          </p:nvPr>
        </p:nvSpPr>
        <p:spPr>
          <a:xfrm>
            <a:off x="685799" y="1884077"/>
            <a:ext cx="7772400" cy="2387600"/>
          </a:xfrm>
        </p:spPr>
        <p:txBody>
          <a:bodyPr>
            <a:noAutofit/>
          </a:bodyPr>
          <a:p>
            <a:r>
              <a:rPr altLang="en-IN" sz="2900" lang="en-US">
                <a:solidFill>
                  <a:srgbClr val="800000"/>
                </a:solidFill>
              </a:rPr>
              <a:t>S</a:t>
            </a:r>
            <a:r>
              <a:rPr altLang="en-IN" sz="2900" lang="en-US">
                <a:solidFill>
                  <a:srgbClr val="800000"/>
                </a:solidFill>
              </a:rPr>
              <a:t>a</a:t>
            </a:r>
            <a:r>
              <a:rPr altLang="en-IN" sz="2900" lang="en-US">
                <a:solidFill>
                  <a:srgbClr val="800000"/>
                </a:solidFill>
              </a:rPr>
              <a:t>v</a:t>
            </a:r>
            <a:r>
              <a:rPr altLang="en-IN" sz="2900" lang="en-US">
                <a:solidFill>
                  <a:srgbClr val="800000"/>
                </a:solidFill>
              </a:rPr>
              <a:t>i</a:t>
            </a:r>
            <a:r>
              <a:rPr altLang="en-IN" sz="2900" lang="en-US">
                <a:solidFill>
                  <a:srgbClr val="800000"/>
                </a:solidFill>
              </a:rPr>
              <a:t>t</a:t>
            </a:r>
            <a:r>
              <a:rPr altLang="en-IN" sz="2900" lang="en-US">
                <a:solidFill>
                  <a:srgbClr val="800000"/>
                </a:solidFill>
              </a:rPr>
              <a:t>r</a:t>
            </a:r>
            <a:r>
              <a:rPr altLang="en-IN" sz="2900" lang="en-US">
                <a:solidFill>
                  <a:srgbClr val="800000"/>
                </a:solidFill>
              </a:rPr>
              <a:t>i</a:t>
            </a:r>
            <a:r>
              <a:rPr altLang="en-IN" sz="2900" lang="en-US">
                <a:solidFill>
                  <a:srgbClr val="800000"/>
                </a:solidFill>
              </a:rPr>
              <a:t>b</a:t>
            </a:r>
            <a:r>
              <a:rPr altLang="en-IN" sz="2900" lang="en-US">
                <a:solidFill>
                  <a:srgbClr val="800000"/>
                </a:solidFill>
              </a:rPr>
              <a:t>a</a:t>
            </a:r>
            <a:r>
              <a:rPr altLang="en-IN" sz="2900" lang="en-US">
                <a:solidFill>
                  <a:srgbClr val="800000"/>
                </a:solidFill>
              </a:rPr>
              <a:t>i</a:t>
            </a:r>
            <a:r>
              <a:rPr altLang="en-IN" sz="2900" lang="en-US">
                <a:solidFill>
                  <a:srgbClr val="800000"/>
                </a:solidFill>
              </a:rPr>
              <a:t> </a:t>
            </a:r>
            <a:r>
              <a:rPr altLang="en-IN" sz="2900" lang="en-US">
                <a:solidFill>
                  <a:srgbClr val="800000"/>
                </a:solidFill>
              </a:rPr>
              <a:t>P</a:t>
            </a:r>
            <a:r>
              <a:rPr altLang="en-IN" sz="2900" lang="en-US">
                <a:solidFill>
                  <a:srgbClr val="800000"/>
                </a:solidFill>
              </a:rPr>
              <a:t>h</a:t>
            </a:r>
            <a:r>
              <a:rPr altLang="en-IN" sz="2900" lang="en-US">
                <a:solidFill>
                  <a:srgbClr val="800000"/>
                </a:solidFill>
              </a:rPr>
              <a:t>u</a:t>
            </a:r>
            <a:r>
              <a:rPr altLang="en-IN" sz="2900" lang="en-US">
                <a:solidFill>
                  <a:srgbClr val="800000"/>
                </a:solidFill>
              </a:rPr>
              <a:t>l</a:t>
            </a:r>
            <a:r>
              <a:rPr altLang="en-IN" sz="2900" lang="en-US">
                <a:solidFill>
                  <a:srgbClr val="800000"/>
                </a:solidFill>
              </a:rPr>
              <a:t>e</a:t>
            </a:r>
            <a:r>
              <a:rPr altLang="en-IN" sz="2900" lang="en-US">
                <a:solidFill>
                  <a:srgbClr val="800000"/>
                </a:solidFill>
              </a:rPr>
              <a:t> </a:t>
            </a:r>
            <a:r>
              <a:rPr altLang="en-IN" sz="2900" lang="en-US">
                <a:solidFill>
                  <a:srgbClr val="800000"/>
                </a:solidFill>
              </a:rPr>
              <a:t>P</a:t>
            </a:r>
            <a:r>
              <a:rPr altLang="en-IN" sz="2900" lang="en-US">
                <a:solidFill>
                  <a:srgbClr val="800000"/>
                </a:solidFill>
              </a:rPr>
              <a:t>u</a:t>
            </a:r>
            <a:r>
              <a:rPr altLang="en-IN" sz="2900" lang="en-US">
                <a:solidFill>
                  <a:srgbClr val="800000"/>
                </a:solidFill>
              </a:rPr>
              <a:t>n</a:t>
            </a:r>
            <a:r>
              <a:rPr altLang="en-IN" sz="2900" lang="en-US">
                <a:solidFill>
                  <a:srgbClr val="800000"/>
                </a:solidFill>
              </a:rPr>
              <a:t>e</a:t>
            </a:r>
            <a:r>
              <a:rPr altLang="en-IN" sz="2900" lang="en-US">
                <a:solidFill>
                  <a:srgbClr val="800000"/>
                </a:solidFill>
              </a:rPr>
              <a:t> </a:t>
            </a:r>
            <a:r>
              <a:rPr altLang="en-IN" sz="2900" lang="en-US">
                <a:solidFill>
                  <a:srgbClr val="800000"/>
                </a:solidFill>
              </a:rPr>
              <a:t>U</a:t>
            </a:r>
            <a:r>
              <a:rPr altLang="en-IN" sz="2900" lang="en-US">
                <a:solidFill>
                  <a:srgbClr val="800000"/>
                </a:solidFill>
              </a:rPr>
              <a:t>n</a:t>
            </a:r>
            <a:r>
              <a:rPr altLang="en-IN" sz="2900" lang="en-US">
                <a:solidFill>
                  <a:srgbClr val="800000"/>
                </a:solidFill>
              </a:rPr>
              <a:t>i</a:t>
            </a:r>
            <a:r>
              <a:rPr altLang="en-IN" sz="2900" lang="en-US">
                <a:solidFill>
                  <a:srgbClr val="800000"/>
                </a:solidFill>
              </a:rPr>
              <a:t>v</a:t>
            </a:r>
            <a:r>
              <a:rPr altLang="en-IN" sz="2900" lang="en-US">
                <a:solidFill>
                  <a:srgbClr val="800000"/>
                </a:solidFill>
              </a:rPr>
              <a:t>e</a:t>
            </a:r>
            <a:r>
              <a:rPr altLang="en-IN" sz="2900" lang="en-US">
                <a:solidFill>
                  <a:srgbClr val="800000"/>
                </a:solidFill>
              </a:rPr>
              <a:t>r</a:t>
            </a:r>
            <a:r>
              <a:rPr altLang="en-IN" sz="2900" lang="en-US">
                <a:solidFill>
                  <a:srgbClr val="800000"/>
                </a:solidFill>
              </a:rPr>
              <a:t>sity</a:t>
            </a:r>
            <a:br>
              <a:rPr altLang="en-IN" sz="2900" lang="en-US">
                <a:solidFill>
                  <a:srgbClr val="800000"/>
                </a:solidFill>
              </a:rPr>
            </a:br>
            <a:br>
              <a:rPr altLang="en-IN" sz="2900" lang="en-US"/>
            </a:br>
            <a:r>
              <a:rPr altLang="en-IN" sz="2900" lang="en-US"/>
              <a:t>F</a:t>
            </a:r>
            <a:r>
              <a:rPr altLang="en-IN" sz="2900" lang="en-US"/>
              <a:t>.</a:t>
            </a:r>
            <a:r>
              <a:rPr altLang="en-IN" sz="2900" lang="en-US"/>
              <a:t> </a:t>
            </a:r>
            <a:r>
              <a:rPr altLang="en-IN" sz="2900" lang="en-US"/>
              <a:t>Y</a:t>
            </a:r>
            <a:r>
              <a:rPr altLang="en-IN" sz="2900" lang="en-US"/>
              <a:t>.</a:t>
            </a:r>
            <a:r>
              <a:rPr altLang="en-IN" sz="2900" lang="en-US"/>
              <a:t> </a:t>
            </a:r>
            <a:r>
              <a:rPr altLang="en-IN" sz="2900" lang="en-US"/>
              <a:t>B</a:t>
            </a:r>
            <a:r>
              <a:rPr altLang="en-IN" sz="2900" lang="en-US"/>
              <a:t>.</a:t>
            </a:r>
            <a:r>
              <a:rPr altLang="en-IN" sz="2900" lang="en-US"/>
              <a:t> </a:t>
            </a:r>
            <a:r>
              <a:rPr altLang="en-IN" sz="2900" lang="en-US"/>
              <a:t>S</a:t>
            </a:r>
            <a:r>
              <a:rPr altLang="en-IN" sz="2900" lang="en-US"/>
              <a:t>c</a:t>
            </a:r>
            <a:r>
              <a:rPr altLang="en-IN" sz="2900" lang="en-US"/>
              <a:t>.</a:t>
            </a:r>
            <a:r>
              <a:rPr altLang="en-IN" sz="2900" lang="en-US"/>
              <a:t> </a:t>
            </a:r>
            <a:r>
              <a:rPr altLang="en-IN" sz="2900" lang="en-US"/>
              <a:t>(</a:t>
            </a:r>
            <a:r>
              <a:rPr altLang="en-IN" sz="2900" lang="en-US"/>
              <a:t>Semester</a:t>
            </a:r>
            <a:r>
              <a:rPr altLang="en-IN" sz="2900" lang="en-US"/>
              <a:t>-</a:t>
            </a:r>
            <a:r>
              <a:rPr altLang="en-IN" sz="2900" lang="en-US"/>
              <a:t> </a:t>
            </a:r>
            <a:r>
              <a:rPr altLang="en-IN" sz="2900" lang="en-US"/>
              <a:t>I</a:t>
            </a:r>
            <a:r>
              <a:rPr altLang="en-IN" sz="2900" lang="en-US"/>
              <a:t>)</a:t>
            </a:r>
            <a:br>
              <a:rPr altLang="en-IN" sz="2900" lang="en-US"/>
            </a:br>
            <a:r>
              <a:rPr altLang="en-IN" sz="2900" lang="en-US"/>
              <a:t>C</a:t>
            </a:r>
            <a:r>
              <a:rPr altLang="en-IN" sz="2900" lang="en-US"/>
              <a:t>H</a:t>
            </a:r>
            <a:r>
              <a:rPr altLang="en-IN" sz="2900" lang="en-US"/>
              <a:t>-</a:t>
            </a:r>
            <a:r>
              <a:rPr altLang="en-IN" sz="2900" lang="en-US"/>
              <a:t> </a:t>
            </a:r>
            <a:r>
              <a:rPr altLang="en-IN" sz="2900" lang="en-US"/>
              <a:t>1</a:t>
            </a:r>
            <a:r>
              <a:rPr altLang="en-IN" sz="2900" lang="en-US"/>
              <a:t>0</a:t>
            </a:r>
            <a:r>
              <a:rPr altLang="en-IN" sz="2900" lang="en-US"/>
              <a:t>1</a:t>
            </a:r>
            <a:r>
              <a:rPr altLang="en-IN" sz="2900" lang="en-US"/>
              <a:t>:</a:t>
            </a:r>
            <a:r>
              <a:rPr altLang="en-IN" sz="2900" lang="en-US"/>
              <a:t> </a:t>
            </a:r>
            <a:r>
              <a:rPr altLang="en-IN" sz="2900" lang="en-US"/>
              <a:t>P</a:t>
            </a:r>
            <a:r>
              <a:rPr altLang="en-IN" sz="2900" lang="en-US"/>
              <a:t>h</a:t>
            </a:r>
            <a:r>
              <a:rPr altLang="en-IN" sz="2900" lang="en-US"/>
              <a:t>y</a:t>
            </a:r>
            <a:r>
              <a:rPr altLang="en-IN" sz="2900" lang="en-US"/>
              <a:t>s</a:t>
            </a:r>
            <a:r>
              <a:rPr altLang="en-IN" sz="2900" lang="en-US"/>
              <a:t>i</a:t>
            </a:r>
            <a:r>
              <a:rPr altLang="en-IN" sz="2900" lang="en-US"/>
              <a:t>c</a:t>
            </a:r>
            <a:r>
              <a:rPr altLang="en-IN" sz="2900" lang="en-US"/>
              <a:t>a</a:t>
            </a:r>
            <a:r>
              <a:rPr altLang="en-IN" sz="2900" lang="en-US"/>
              <a:t>l</a:t>
            </a:r>
            <a:r>
              <a:rPr altLang="en-IN" sz="2900" lang="en-US"/>
              <a:t> </a:t>
            </a:r>
            <a:r>
              <a:rPr altLang="en-IN" sz="2900" lang="en-US"/>
              <a:t>C</a:t>
            </a:r>
            <a:r>
              <a:rPr altLang="en-IN" sz="2900" lang="en-US"/>
              <a:t>h</a:t>
            </a:r>
            <a:r>
              <a:rPr altLang="en-IN" sz="2900" lang="en-US"/>
              <a:t>e</a:t>
            </a:r>
            <a:r>
              <a:rPr altLang="en-IN" sz="2900" lang="en-US"/>
              <a:t>m</a:t>
            </a:r>
            <a:r>
              <a:rPr altLang="en-IN" sz="2900" lang="en-US"/>
              <a:t>i</a:t>
            </a:r>
            <a:r>
              <a:rPr altLang="en-IN" sz="2900" lang="en-US"/>
              <a:t>s</a:t>
            </a:r>
            <a:r>
              <a:rPr altLang="en-IN" sz="2900" lang="en-US"/>
              <a:t>t</a:t>
            </a:r>
            <a:r>
              <a:rPr altLang="en-IN" sz="2900" lang="en-US"/>
              <a:t>r</a:t>
            </a:r>
            <a:r>
              <a:rPr altLang="en-IN" sz="2900" lang="en-US"/>
              <a:t>y</a:t>
            </a:r>
            <a:br>
              <a:rPr altLang="en-IN" sz="2900" lang="en-US"/>
            </a:br>
            <a:br>
              <a:rPr altLang="en-IN" sz="2900" lang="en-US"/>
            </a:br>
            <a:r>
              <a:rPr altLang="en-IN" sz="2900" lang="en-US">
                <a:solidFill>
                  <a:srgbClr val="0000FF"/>
                </a:solidFill>
              </a:rPr>
              <a:t>C</a:t>
            </a:r>
            <a:r>
              <a:rPr altLang="en-IN" sz="2900" lang="en-US">
                <a:solidFill>
                  <a:srgbClr val="0000FF"/>
                </a:solidFill>
              </a:rPr>
              <a:t>h</a:t>
            </a:r>
            <a:r>
              <a:rPr altLang="en-IN" sz="2900" lang="en-US">
                <a:solidFill>
                  <a:srgbClr val="0000FF"/>
                </a:solidFill>
              </a:rPr>
              <a:t>a</a:t>
            </a:r>
            <a:r>
              <a:rPr altLang="en-IN" sz="2900" lang="en-US">
                <a:solidFill>
                  <a:srgbClr val="0000FF"/>
                </a:solidFill>
              </a:rPr>
              <a:t>p</a:t>
            </a:r>
            <a:r>
              <a:rPr altLang="en-IN" sz="2900" lang="en-US">
                <a:solidFill>
                  <a:srgbClr val="0000FF"/>
                </a:solidFill>
              </a:rPr>
              <a:t>t</a:t>
            </a:r>
            <a:r>
              <a:rPr altLang="en-IN" sz="2900" lang="en-US">
                <a:solidFill>
                  <a:srgbClr val="0000FF"/>
                </a:solidFill>
              </a:rPr>
              <a:t>e</a:t>
            </a:r>
            <a:r>
              <a:rPr altLang="en-IN" sz="2900" lang="en-US">
                <a:solidFill>
                  <a:srgbClr val="0000FF"/>
                </a:solidFill>
              </a:rPr>
              <a:t>r</a:t>
            </a:r>
            <a:r>
              <a:rPr altLang="en-IN" sz="2900" lang="en-US">
                <a:solidFill>
                  <a:srgbClr val="0000FF"/>
                </a:solidFill>
              </a:rPr>
              <a:t> </a:t>
            </a:r>
            <a:r>
              <a:rPr altLang="en-IN" sz="2900" lang="en-US">
                <a:solidFill>
                  <a:srgbClr val="0000FF"/>
                </a:solidFill>
              </a:rPr>
              <a:t>3</a:t>
            </a:r>
            <a:r>
              <a:rPr altLang="en-IN" sz="2900" lang="en-US">
                <a:solidFill>
                  <a:srgbClr val="0000FF"/>
                </a:solidFill>
              </a:rPr>
              <a:t>:</a:t>
            </a:r>
            <a:r>
              <a:rPr altLang="en-IN" sz="2900" lang="en-US">
                <a:solidFill>
                  <a:srgbClr val="0000FF"/>
                </a:solidFill>
              </a:rPr>
              <a:t> </a:t>
            </a:r>
            <a:r>
              <a:rPr altLang="en-IN" sz="2900" lang="en-US">
                <a:solidFill>
                  <a:srgbClr val="0000FF"/>
                </a:solidFill>
              </a:rPr>
              <a:t>I</a:t>
            </a:r>
            <a:r>
              <a:rPr altLang="en-IN" sz="2900" lang="en-US">
                <a:solidFill>
                  <a:srgbClr val="0000FF"/>
                </a:solidFill>
              </a:rPr>
              <a:t>o</a:t>
            </a:r>
            <a:r>
              <a:rPr altLang="en-IN" sz="2900" lang="en-US">
                <a:solidFill>
                  <a:srgbClr val="0000FF"/>
                </a:solidFill>
              </a:rPr>
              <a:t>n</a:t>
            </a:r>
            <a:r>
              <a:rPr altLang="en-IN" sz="2900" lang="en-US">
                <a:solidFill>
                  <a:srgbClr val="0000FF"/>
                </a:solidFill>
              </a:rPr>
              <a:t>i</a:t>
            </a:r>
            <a:r>
              <a:rPr altLang="en-IN" sz="2900" lang="en-US">
                <a:solidFill>
                  <a:srgbClr val="0000FF"/>
                </a:solidFill>
              </a:rPr>
              <a:t>c</a:t>
            </a:r>
            <a:r>
              <a:rPr altLang="en-IN" sz="2900" lang="en-US">
                <a:solidFill>
                  <a:srgbClr val="0000FF"/>
                </a:solidFill>
              </a:rPr>
              <a:t> </a:t>
            </a:r>
            <a:r>
              <a:rPr altLang="en-IN" sz="2900" lang="en-US">
                <a:solidFill>
                  <a:srgbClr val="0000FF"/>
                </a:solidFill>
              </a:rPr>
              <a:t>Equilibria</a:t>
            </a:r>
            <a:br>
              <a:rPr altLang="en-IN" sz="2900" lang="en-US">
                <a:solidFill>
                  <a:srgbClr val="0000FF"/>
                </a:solidFill>
              </a:rPr>
            </a:br>
            <a:r>
              <a:rPr altLang="en-IN" b="1" sz="2900" lang="en-US">
                <a:solidFill>
                  <a:srgbClr val="008000"/>
                </a:solidFill>
              </a:rPr>
              <a:t>L</a:t>
            </a:r>
            <a:r>
              <a:rPr altLang="en-IN" b="1" sz="2900" lang="en-US">
                <a:solidFill>
                  <a:srgbClr val="008000"/>
                </a:solidFill>
              </a:rPr>
              <a:t>e</a:t>
            </a:r>
            <a:r>
              <a:rPr altLang="en-IN" b="1" sz="2900" lang="en-US">
                <a:solidFill>
                  <a:srgbClr val="008000"/>
                </a:solidFill>
              </a:rPr>
              <a:t>c</a:t>
            </a:r>
            <a:r>
              <a:rPr altLang="en-IN" b="1" sz="2900" lang="en-US">
                <a:solidFill>
                  <a:srgbClr val="008000"/>
                </a:solidFill>
              </a:rPr>
              <a:t>t</a:t>
            </a:r>
            <a:r>
              <a:rPr altLang="en-IN" b="1" sz="2900" lang="en-US">
                <a:solidFill>
                  <a:srgbClr val="008000"/>
                </a:solidFill>
              </a:rPr>
              <a:t>u</a:t>
            </a:r>
            <a:r>
              <a:rPr altLang="en-IN" b="1" sz="2900" lang="en-US">
                <a:solidFill>
                  <a:srgbClr val="008000"/>
                </a:solidFill>
              </a:rPr>
              <a:t>r</a:t>
            </a:r>
            <a:r>
              <a:rPr altLang="en-IN" b="1" sz="2900" lang="en-US">
                <a:solidFill>
                  <a:srgbClr val="008000"/>
                </a:solidFill>
              </a:rPr>
              <a:t>e</a:t>
            </a:r>
            <a:r>
              <a:rPr altLang="en-IN" b="1" sz="2900" lang="en-US">
                <a:solidFill>
                  <a:srgbClr val="008000"/>
                </a:solidFill>
              </a:rPr>
              <a:t>:</a:t>
            </a:r>
            <a:r>
              <a:rPr altLang="en-IN" b="1" sz="2900" lang="en-US">
                <a:solidFill>
                  <a:srgbClr val="008000"/>
                </a:solidFill>
              </a:rPr>
              <a:t> </a:t>
            </a:r>
            <a:r>
              <a:rPr altLang="en-IN" b="1" sz="2900" lang="en-US">
                <a:solidFill>
                  <a:srgbClr val="008000"/>
                </a:solidFill>
              </a:rPr>
              <a:t>1</a:t>
            </a:r>
            <a:r>
              <a:rPr altLang="en-IN" b="1" sz="2900" lang="en-US">
                <a:solidFill>
                  <a:srgbClr val="008000"/>
                </a:solidFill>
              </a:rPr>
              <a:t>1</a:t>
            </a:r>
            <a:br>
              <a:rPr altLang="en-IN" b="1" sz="2900" lang="en-US">
                <a:solidFill>
                  <a:srgbClr val="008000"/>
                </a:solidFill>
              </a:rPr>
            </a:br>
            <a:r>
              <a:rPr altLang="en-IN" sz="2900" lang="en-US"/>
              <a:t> </a:t>
            </a:r>
            <a:endParaRPr altLang="zh-CN" sz="2900" lang="en-US"/>
          </a:p>
        </p:txBody>
      </p:sp>
      <p:sp>
        <p:nvSpPr>
          <p:cNvPr id="1048744" name="Subtitle 2"/>
          <p:cNvSpPr>
            <a:spLocks noGrp="1"/>
          </p:cNvSpPr>
          <p:nvPr>
            <p:ph type="subTitle" idx="1"/>
          </p:nvPr>
        </p:nvSpPr>
        <p:spPr>
          <a:xfrm>
            <a:off x="1143000" y="4501314"/>
            <a:ext cx="6858000" cy="1655762"/>
          </a:xfrm>
        </p:spPr>
        <p:txBody>
          <a:bodyPr>
            <a:normAutofit fontScale="77054" lnSpcReduction="20000"/>
          </a:bodyPr>
          <a:p>
            <a:pPr algn="l"/>
            <a:r>
              <a:rPr altLang="en-IN" lang="en-US"/>
              <a:t>-</a:t>
            </a:r>
            <a:r>
              <a:rPr altLang="en-IN" lang="en-US"/>
              <a:t> </a:t>
            </a:r>
            <a:r>
              <a:rPr altLang="en-IN" lang="en-US"/>
              <a:t>S</a:t>
            </a:r>
            <a:r>
              <a:rPr altLang="en-IN" lang="en-US"/>
              <a:t>a</a:t>
            </a:r>
            <a:r>
              <a:rPr altLang="en-IN" lang="en-US"/>
              <a:t>n</a:t>
            </a:r>
            <a:r>
              <a:rPr altLang="en-IN" lang="en-US"/>
              <a:t>d</a:t>
            </a:r>
            <a:r>
              <a:rPr altLang="en-IN" lang="en-US"/>
              <a:t>e</a:t>
            </a:r>
            <a:r>
              <a:rPr altLang="en-IN" lang="en-US"/>
              <a:t>s</a:t>
            </a:r>
            <a:r>
              <a:rPr altLang="en-IN" lang="en-US"/>
              <a:t>h</a:t>
            </a:r>
            <a:r>
              <a:rPr altLang="en-IN" lang="en-US"/>
              <a:t> </a:t>
            </a:r>
            <a:r>
              <a:rPr altLang="en-IN" lang="en-US"/>
              <a:t>D</a:t>
            </a:r>
            <a:r>
              <a:rPr altLang="en-IN" lang="en-US"/>
              <a:t>a</a:t>
            </a:r>
            <a:r>
              <a:rPr altLang="en-IN" lang="en-US"/>
              <a:t>s</a:t>
            </a:r>
            <a:r>
              <a:rPr altLang="en-IN" lang="en-US"/>
              <a:t>h</a:t>
            </a:r>
            <a:r>
              <a:rPr altLang="en-IN" lang="en-US"/>
              <a:t>a</a:t>
            </a:r>
            <a:r>
              <a:rPr altLang="en-IN" lang="en-US"/>
              <a:t>r</a:t>
            </a:r>
            <a:r>
              <a:rPr altLang="en-IN" lang="en-US"/>
              <a:t>a</a:t>
            </a:r>
            <a:r>
              <a:rPr altLang="en-IN" lang="en-US"/>
              <a:t>t</a:t>
            </a:r>
            <a:r>
              <a:rPr altLang="en-IN" lang="en-US"/>
              <a:t>h</a:t>
            </a:r>
            <a:r>
              <a:rPr altLang="en-IN" lang="en-US"/>
              <a:t> </a:t>
            </a:r>
            <a:r>
              <a:rPr altLang="en-IN" lang="en-US"/>
              <a:t>K</a:t>
            </a:r>
            <a:r>
              <a:rPr altLang="en-IN" lang="en-US"/>
              <a:t>a</a:t>
            </a:r>
            <a:r>
              <a:rPr altLang="en-IN" lang="en-US"/>
              <a:t>s</a:t>
            </a:r>
            <a:r>
              <a:rPr altLang="en-IN" lang="en-US"/>
              <a:t>a</a:t>
            </a:r>
            <a:r>
              <a:rPr altLang="en-IN" lang="en-US"/>
              <a:t>r</a:t>
            </a:r>
            <a:r>
              <a:rPr altLang="en-IN" lang="en-US"/>
              <a:t>,</a:t>
            </a:r>
            <a:endParaRPr altLang="zh-CN" lang="en-US"/>
          </a:p>
          <a:p>
            <a:pPr algn="l"/>
            <a:r>
              <a:rPr altLang="en-IN" lang="en-US"/>
              <a:t> </a:t>
            </a:r>
            <a:r>
              <a:rPr altLang="en-IN" lang="en-US"/>
              <a:t> </a:t>
            </a:r>
            <a:r>
              <a:rPr altLang="en-IN" lang="en-US"/>
              <a:t>A</a:t>
            </a:r>
            <a:r>
              <a:rPr altLang="en-IN" lang="en-US"/>
              <a:t>s</a:t>
            </a:r>
            <a:r>
              <a:rPr altLang="en-IN" lang="en-US"/>
              <a:t>s</a:t>
            </a:r>
            <a:r>
              <a:rPr altLang="en-IN" lang="en-US"/>
              <a:t>i</a:t>
            </a:r>
            <a:r>
              <a:rPr altLang="en-IN" lang="en-US"/>
              <a:t>s</a:t>
            </a:r>
            <a:r>
              <a:rPr altLang="en-IN" lang="en-US"/>
              <a:t>t</a:t>
            </a:r>
            <a:r>
              <a:rPr altLang="en-IN" lang="en-US"/>
              <a:t>a</a:t>
            </a:r>
            <a:r>
              <a:rPr altLang="en-IN" lang="en-US"/>
              <a:t>nt</a:t>
            </a:r>
            <a:r>
              <a:rPr altLang="en-IN" lang="en-US"/>
              <a:t> </a:t>
            </a:r>
            <a:r>
              <a:rPr altLang="en-IN" lang="en-US"/>
              <a:t>P</a:t>
            </a:r>
            <a:r>
              <a:rPr altLang="en-IN" lang="en-US"/>
              <a:t>r</a:t>
            </a:r>
            <a:r>
              <a:rPr altLang="en-IN" lang="en-US"/>
              <a:t>o</a:t>
            </a:r>
            <a:r>
              <a:rPr altLang="en-IN" lang="en-US"/>
              <a:t>f</a:t>
            </a:r>
            <a:r>
              <a:rPr altLang="en-IN" lang="en-US"/>
              <a:t>e</a:t>
            </a:r>
            <a:r>
              <a:rPr altLang="en-IN" lang="en-US"/>
              <a:t>ssor</a:t>
            </a:r>
            <a:r>
              <a:rPr altLang="en-IN" lang="en-US"/>
              <a:t>,</a:t>
            </a:r>
            <a:endParaRPr altLang="zh-CN" lang="en-US"/>
          </a:p>
          <a:p>
            <a:pPr algn="l"/>
            <a:r>
              <a:rPr altLang="en-IN" lang="en-US"/>
              <a:t> </a:t>
            </a:r>
            <a:r>
              <a:rPr altLang="en-IN" lang="en-US"/>
              <a:t> </a:t>
            </a:r>
            <a:r>
              <a:rPr altLang="en-IN" lang="en-US"/>
              <a:t>D</a:t>
            </a:r>
            <a:r>
              <a:rPr altLang="en-IN" lang="en-US"/>
              <a:t>e</a:t>
            </a:r>
            <a:r>
              <a:rPr altLang="en-IN" lang="en-US"/>
              <a:t>p</a:t>
            </a:r>
            <a:r>
              <a:rPr altLang="en-IN" lang="en-US"/>
              <a:t>a</a:t>
            </a:r>
            <a:r>
              <a:rPr altLang="en-IN" lang="en-US"/>
              <a:t>r</a:t>
            </a:r>
            <a:r>
              <a:rPr altLang="en-IN" lang="en-US"/>
              <a:t>t</a:t>
            </a:r>
            <a:r>
              <a:rPr altLang="en-IN" lang="en-US"/>
              <a:t>ment</a:t>
            </a:r>
            <a:r>
              <a:rPr altLang="en-IN" lang="en-US"/>
              <a:t> of</a:t>
            </a:r>
            <a:r>
              <a:rPr altLang="en-IN" lang="en-US"/>
              <a:t> </a:t>
            </a:r>
            <a:r>
              <a:rPr altLang="en-IN" lang="en-US"/>
              <a:t>C</a:t>
            </a:r>
            <a:r>
              <a:rPr altLang="en-IN" lang="en-US"/>
              <a:t>h</a:t>
            </a:r>
            <a:r>
              <a:rPr altLang="en-IN" lang="en-US"/>
              <a:t>e</a:t>
            </a:r>
            <a:r>
              <a:rPr altLang="en-IN" lang="en-US"/>
              <a:t>m</a:t>
            </a:r>
            <a:r>
              <a:rPr altLang="en-IN" lang="en-US"/>
              <a:t>i</a:t>
            </a:r>
            <a:r>
              <a:rPr altLang="en-IN" lang="en-US"/>
              <a:t>s</a:t>
            </a:r>
            <a:r>
              <a:rPr altLang="en-IN" lang="en-US"/>
              <a:t>t</a:t>
            </a:r>
            <a:r>
              <a:rPr altLang="en-IN" lang="en-US"/>
              <a:t>r</a:t>
            </a:r>
            <a:r>
              <a:rPr altLang="en-IN" lang="en-US"/>
              <a:t>y</a:t>
            </a:r>
            <a:r>
              <a:rPr altLang="en-IN" lang="en-US"/>
              <a:t>,</a:t>
            </a:r>
            <a:endParaRPr altLang="zh-CN" lang="en-US"/>
          </a:p>
          <a:p>
            <a:pPr algn="l"/>
            <a:r>
              <a:rPr altLang="en-IN" lang="en-US"/>
              <a:t> </a:t>
            </a:r>
            <a:r>
              <a:rPr altLang="en-IN" lang="en-US"/>
              <a:t> </a:t>
            </a:r>
            <a:r>
              <a:rPr altLang="en-IN" sz="2179" lang="en-US"/>
              <a:t>Agasti</a:t>
            </a:r>
            <a:r>
              <a:rPr altLang="en-IN" sz="2179" lang="en-US"/>
              <a:t> </a:t>
            </a:r>
            <a:r>
              <a:rPr altLang="en-IN" sz="2179" lang="en-US"/>
              <a:t>A</a:t>
            </a:r>
            <a:r>
              <a:rPr altLang="en-IN" sz="2179" lang="en-US"/>
              <a:t>r</a:t>
            </a:r>
            <a:r>
              <a:rPr altLang="en-IN" sz="2179" lang="en-US"/>
              <a:t>t</a:t>
            </a:r>
            <a:r>
              <a:rPr altLang="en-IN" sz="2179" lang="en-US"/>
              <a:t>s</a:t>
            </a:r>
            <a:r>
              <a:rPr altLang="en-IN" sz="2179" lang="en-US"/>
              <a:t>,</a:t>
            </a:r>
            <a:r>
              <a:rPr altLang="en-IN" sz="2179" lang="en-US"/>
              <a:t> </a:t>
            </a:r>
            <a:r>
              <a:rPr altLang="en-IN" sz="2179" lang="en-US"/>
              <a:t>C</a:t>
            </a:r>
            <a:r>
              <a:rPr altLang="en-IN" sz="2179" lang="en-US"/>
              <a:t>o</a:t>
            </a:r>
            <a:r>
              <a:rPr altLang="en-IN" sz="2179" lang="en-US"/>
              <a:t>m</a:t>
            </a:r>
            <a:r>
              <a:rPr altLang="en-IN" sz="2179" lang="en-US"/>
              <a:t>m</a:t>
            </a:r>
            <a:r>
              <a:rPr altLang="en-IN" sz="2179" lang="en-US"/>
              <a:t>e</a:t>
            </a:r>
            <a:r>
              <a:rPr altLang="en-IN" sz="2179" lang="en-US"/>
              <a:t>r</a:t>
            </a:r>
            <a:r>
              <a:rPr altLang="en-IN" sz="2179" lang="en-US"/>
              <a:t>ce</a:t>
            </a:r>
            <a:r>
              <a:rPr altLang="en-IN" sz="2179" lang="en-US"/>
              <a:t> </a:t>
            </a:r>
            <a:r>
              <a:rPr altLang="en-IN" sz="2179" lang="en-US"/>
              <a:t>a</a:t>
            </a:r>
            <a:r>
              <a:rPr altLang="en-IN" sz="2179" lang="en-US"/>
              <a:t>n</a:t>
            </a:r>
            <a:r>
              <a:rPr altLang="en-IN" sz="2179" lang="en-US"/>
              <a:t>d</a:t>
            </a:r>
            <a:r>
              <a:rPr altLang="en-IN" sz="2179" lang="en-US"/>
              <a:t> </a:t>
            </a:r>
            <a:r>
              <a:rPr altLang="en-IN" sz="2179" lang="en-US"/>
              <a:t>D</a:t>
            </a:r>
            <a:r>
              <a:rPr altLang="en-IN" sz="2179" lang="en-US"/>
              <a:t>a</a:t>
            </a:r>
            <a:r>
              <a:rPr altLang="en-IN" sz="2179" lang="en-US"/>
              <a:t>d</a:t>
            </a:r>
            <a:r>
              <a:rPr altLang="en-IN" sz="2179" lang="en-US"/>
              <a:t>a</a:t>
            </a:r>
            <a:r>
              <a:rPr altLang="en-IN" sz="2179" lang="en-US"/>
              <a:t>s</a:t>
            </a:r>
            <a:r>
              <a:rPr altLang="en-IN" sz="2179" lang="en-US"/>
              <a:t>a</a:t>
            </a:r>
            <a:r>
              <a:rPr altLang="en-IN" sz="2179" lang="en-US"/>
              <a:t>h</a:t>
            </a:r>
            <a:r>
              <a:rPr altLang="en-IN" sz="2179" lang="en-US"/>
              <a:t>e</a:t>
            </a:r>
            <a:r>
              <a:rPr altLang="en-IN" sz="2179" lang="en-US"/>
              <a:t>b</a:t>
            </a:r>
            <a:r>
              <a:rPr altLang="en-IN" sz="2179" lang="en-US"/>
              <a:t> </a:t>
            </a:r>
            <a:r>
              <a:rPr altLang="en-IN" sz="2179" lang="en-US"/>
              <a:t>Rupwate</a:t>
            </a:r>
            <a:r>
              <a:rPr altLang="en-IN" sz="2179" lang="en-US"/>
              <a:t> </a:t>
            </a:r>
            <a:r>
              <a:rPr altLang="en-IN" sz="2179" lang="en-US"/>
              <a:t>S</a:t>
            </a:r>
            <a:r>
              <a:rPr altLang="en-IN" sz="2179" lang="en-US"/>
              <a:t>c</a:t>
            </a:r>
            <a:r>
              <a:rPr altLang="en-IN" sz="2179" lang="en-US"/>
              <a:t>i</a:t>
            </a:r>
            <a:r>
              <a:rPr altLang="en-IN" sz="2179" lang="en-US"/>
              <a:t>e</a:t>
            </a:r>
            <a:r>
              <a:rPr altLang="en-IN" sz="2179" lang="en-US"/>
              <a:t>n</a:t>
            </a:r>
            <a:r>
              <a:rPr altLang="en-IN" sz="2179" lang="en-US"/>
              <a:t>c</a:t>
            </a:r>
            <a:r>
              <a:rPr altLang="en-IN" sz="2179" lang="en-US"/>
              <a:t>e</a:t>
            </a:r>
            <a:r>
              <a:rPr altLang="en-IN" sz="2179" lang="en-US"/>
              <a:t> </a:t>
            </a:r>
            <a:r>
              <a:rPr altLang="en-IN" sz="2179" lang="en-US"/>
              <a:t>C</a:t>
            </a:r>
            <a:r>
              <a:rPr altLang="en-IN" sz="2179" lang="en-US"/>
              <a:t>o</a:t>
            </a:r>
            <a:r>
              <a:rPr altLang="en-IN" sz="2179" lang="en-US"/>
              <a:t>l</a:t>
            </a:r>
            <a:r>
              <a:rPr altLang="en-IN" sz="2179" lang="en-US"/>
              <a:t>l</a:t>
            </a:r>
            <a:r>
              <a:rPr altLang="en-IN" sz="2179" lang="en-US"/>
              <a:t>e</a:t>
            </a:r>
            <a:r>
              <a:rPr altLang="en-IN" sz="2179" lang="en-US"/>
              <a:t>g</a:t>
            </a:r>
            <a:r>
              <a:rPr altLang="en-IN" sz="2179" lang="en-US"/>
              <a:t>e</a:t>
            </a:r>
            <a:r>
              <a:rPr altLang="en-IN" sz="2179" lang="en-US"/>
              <a:t>,</a:t>
            </a:r>
            <a:r>
              <a:rPr altLang="en-IN" sz="2179" lang="en-US"/>
              <a:t> </a:t>
            </a:r>
            <a:r>
              <a:rPr altLang="en-IN" sz="2179" lang="en-US"/>
              <a:t>A</a:t>
            </a:r>
            <a:r>
              <a:rPr altLang="en-IN" sz="2179" lang="en-US"/>
              <a:t>k</a:t>
            </a:r>
            <a:r>
              <a:rPr altLang="en-IN" sz="2179" lang="en-US"/>
              <a:t>o</a:t>
            </a:r>
            <a:r>
              <a:rPr altLang="en-IN" sz="2179" lang="en-US"/>
              <a:t>l</a:t>
            </a:r>
            <a:r>
              <a:rPr altLang="en-IN" sz="2179" lang="en-US"/>
              <a:t>e</a:t>
            </a:r>
            <a:endParaRPr altLang="zh-CN" sz="2179" lang="en-US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8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45" name="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GB"/>
          </a:p>
        </p:txBody>
      </p:sp>
      <p:sp>
        <p:nvSpPr>
          <p:cNvPr id="1048746" name=""/>
          <p:cNvSpPr>
            <a:spLocks noGrp="1"/>
          </p:cNvSpPr>
          <p:nvPr>
            <p:ph idx="1"/>
          </p:nvPr>
        </p:nvSpPr>
        <p:spPr/>
        <p:txBody>
          <a:bodyPr/>
          <a:p>
            <a:endParaRPr lang="en-GB"/>
          </a:p>
        </p:txBody>
      </p:sp>
      <p:pic>
        <p:nvPicPr>
          <p:cNvPr id="2097179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0" y="177084"/>
            <a:ext cx="9144000" cy="6503831"/>
          </a:xfrm>
          <a:prstGeom prst="rect"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2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3" name="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en-IN" b="1" lang="en-US">
                <a:solidFill>
                  <a:srgbClr val="C00000"/>
                </a:solidFill>
              </a:rPr>
              <a:t>M</a:t>
            </a:r>
            <a:r>
              <a:rPr altLang="en-IN" b="1" lang="en-US">
                <a:solidFill>
                  <a:srgbClr val="C00000"/>
                </a:solidFill>
              </a:rPr>
              <a:t>o</a:t>
            </a:r>
            <a:r>
              <a:rPr altLang="en-IN" b="1" lang="en-US">
                <a:solidFill>
                  <a:srgbClr val="C00000"/>
                </a:solidFill>
              </a:rPr>
              <a:t>d</a:t>
            </a:r>
            <a:r>
              <a:rPr altLang="en-IN" b="1" lang="en-US">
                <a:solidFill>
                  <a:srgbClr val="C00000"/>
                </a:solidFill>
              </a:rPr>
              <a:t>e</a:t>
            </a:r>
            <a:r>
              <a:rPr altLang="en-IN" b="1" lang="en-US">
                <a:solidFill>
                  <a:srgbClr val="C00000"/>
                </a:solidFill>
              </a:rPr>
              <a:t>r</a:t>
            </a:r>
            <a:r>
              <a:rPr altLang="en-IN" b="1" lang="en-US">
                <a:solidFill>
                  <a:srgbClr val="C00000"/>
                </a:solidFill>
              </a:rPr>
              <a:t>a</a:t>
            </a:r>
            <a:r>
              <a:rPr altLang="en-IN" b="1" lang="en-US">
                <a:solidFill>
                  <a:srgbClr val="C00000"/>
                </a:solidFill>
              </a:rPr>
              <a:t>t</a:t>
            </a:r>
            <a:r>
              <a:rPr altLang="en-IN" b="1" lang="en-US">
                <a:solidFill>
                  <a:srgbClr val="C00000"/>
                </a:solidFill>
              </a:rPr>
              <a:t>e</a:t>
            </a:r>
            <a:r>
              <a:rPr altLang="en-IN" b="1" lang="en-US">
                <a:solidFill>
                  <a:srgbClr val="C00000"/>
                </a:solidFill>
              </a:rPr>
              <a:t> </a:t>
            </a:r>
            <a:r>
              <a:rPr altLang="en-IN" b="1" lang="en-US">
                <a:solidFill>
                  <a:srgbClr val="C00000"/>
                </a:solidFill>
              </a:rPr>
              <a:t>e</a:t>
            </a:r>
            <a:r>
              <a:rPr altLang="en-IN" b="1" lang="en-US">
                <a:solidFill>
                  <a:srgbClr val="C00000"/>
                </a:solidFill>
              </a:rPr>
              <a:t>l</a:t>
            </a:r>
            <a:r>
              <a:rPr altLang="en-IN" b="1" lang="en-US">
                <a:solidFill>
                  <a:srgbClr val="C00000"/>
                </a:solidFill>
              </a:rPr>
              <a:t>e</a:t>
            </a:r>
            <a:r>
              <a:rPr altLang="en-IN" b="1" lang="en-US">
                <a:solidFill>
                  <a:srgbClr val="C00000"/>
                </a:solidFill>
              </a:rPr>
              <a:t>c</a:t>
            </a:r>
            <a:r>
              <a:rPr altLang="en-IN" b="1" lang="en-US">
                <a:solidFill>
                  <a:srgbClr val="C00000"/>
                </a:solidFill>
              </a:rPr>
              <a:t>t</a:t>
            </a:r>
            <a:r>
              <a:rPr altLang="en-IN" b="1" lang="en-US">
                <a:solidFill>
                  <a:srgbClr val="C00000"/>
                </a:solidFill>
              </a:rPr>
              <a:t>r</a:t>
            </a:r>
            <a:r>
              <a:rPr altLang="en-IN" b="1" lang="en-US">
                <a:solidFill>
                  <a:srgbClr val="C00000"/>
                </a:solidFill>
              </a:rPr>
              <a:t>o</a:t>
            </a:r>
            <a:r>
              <a:rPr altLang="en-IN" b="1" lang="en-US">
                <a:solidFill>
                  <a:srgbClr val="C00000"/>
                </a:solidFill>
              </a:rPr>
              <a:t>l</a:t>
            </a:r>
            <a:r>
              <a:rPr altLang="en-IN" b="1" lang="en-US">
                <a:solidFill>
                  <a:srgbClr val="C00000"/>
                </a:solidFill>
              </a:rPr>
              <a:t>y</a:t>
            </a:r>
            <a:r>
              <a:rPr altLang="en-IN" b="1" lang="en-US">
                <a:solidFill>
                  <a:srgbClr val="C00000"/>
                </a:solidFill>
              </a:rPr>
              <a:t>t</a:t>
            </a:r>
            <a:r>
              <a:rPr altLang="en-IN" b="1" lang="en-US">
                <a:solidFill>
                  <a:srgbClr val="C00000"/>
                </a:solidFill>
              </a:rPr>
              <a:t>e</a:t>
            </a:r>
            <a:r>
              <a:rPr altLang="en-IN" b="1" lang="en-US">
                <a:solidFill>
                  <a:srgbClr val="C00000"/>
                </a:solidFill>
              </a:rPr>
              <a:t>s</a:t>
            </a:r>
            <a:endParaRPr b="1" lang="en-GB">
              <a:solidFill>
                <a:srgbClr val="C00000"/>
              </a:solidFill>
            </a:endParaRPr>
          </a:p>
        </p:txBody>
      </p:sp>
      <p:sp>
        <p:nvSpPr>
          <p:cNvPr id="1048614" name="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altLang="en-IN" lang="en-US"/>
              <a:t>T</a:t>
            </a:r>
            <a:r>
              <a:rPr altLang="en-IN" lang="en-US"/>
              <a:t>h</a:t>
            </a:r>
            <a:r>
              <a:rPr altLang="en-IN" lang="en-US"/>
              <a:t>e</a:t>
            </a:r>
            <a:r>
              <a:rPr altLang="en-IN" lang="en-US"/>
              <a:t> </a:t>
            </a:r>
            <a:r>
              <a:rPr altLang="en-IN" lang="en-US"/>
              <a:t>e</a:t>
            </a:r>
            <a:r>
              <a:rPr altLang="en-IN" lang="en-US"/>
              <a:t>l</a:t>
            </a:r>
            <a:r>
              <a:rPr altLang="en-IN" lang="en-US"/>
              <a:t>e</a:t>
            </a:r>
            <a:r>
              <a:rPr altLang="en-IN" lang="en-US"/>
              <a:t>c</a:t>
            </a:r>
            <a:r>
              <a:rPr altLang="en-IN" lang="en-US"/>
              <a:t>t</a:t>
            </a:r>
            <a:r>
              <a:rPr altLang="en-IN" lang="en-US"/>
              <a:t>r</a:t>
            </a:r>
            <a:r>
              <a:rPr altLang="en-IN" lang="en-US"/>
              <a:t>o</a:t>
            </a:r>
            <a:r>
              <a:rPr altLang="en-IN" lang="en-US"/>
              <a:t>l</a:t>
            </a:r>
            <a:r>
              <a:rPr altLang="en-IN" lang="en-US"/>
              <a:t>y</a:t>
            </a:r>
            <a:r>
              <a:rPr altLang="en-IN" lang="en-US"/>
              <a:t>t</a:t>
            </a:r>
            <a:r>
              <a:rPr altLang="en-IN" lang="en-US"/>
              <a:t>e</a:t>
            </a:r>
            <a:r>
              <a:rPr altLang="en-IN" lang="en-US"/>
              <a:t>s</a:t>
            </a:r>
            <a:r>
              <a:rPr altLang="en-IN" lang="en-US"/>
              <a:t> </a:t>
            </a:r>
            <a:r>
              <a:rPr altLang="en-IN" lang="en-US"/>
              <a:t>w</a:t>
            </a:r>
            <a:r>
              <a:rPr altLang="en-IN" lang="en-US"/>
              <a:t>h</a:t>
            </a:r>
            <a:r>
              <a:rPr altLang="en-IN" lang="en-US"/>
              <a:t>e</a:t>
            </a:r>
            <a:r>
              <a:rPr altLang="en-IN" lang="en-US"/>
              <a:t>n</a:t>
            </a:r>
            <a:r>
              <a:rPr altLang="en-IN" lang="en-US"/>
              <a:t> </a:t>
            </a:r>
            <a:r>
              <a:rPr altLang="en-IN" lang="en-US"/>
              <a:t>d</a:t>
            </a:r>
            <a:r>
              <a:rPr altLang="en-IN" lang="en-US"/>
              <a:t>i</a:t>
            </a:r>
            <a:r>
              <a:rPr altLang="en-IN" lang="en-US"/>
              <a:t>s</a:t>
            </a:r>
            <a:r>
              <a:rPr altLang="en-IN" lang="en-US"/>
              <a:t>s</a:t>
            </a:r>
            <a:r>
              <a:rPr altLang="en-IN" lang="en-US"/>
              <a:t>o</a:t>
            </a:r>
            <a:r>
              <a:rPr altLang="en-IN" lang="en-US"/>
              <a:t>l</a:t>
            </a:r>
            <a:r>
              <a:rPr altLang="en-IN" lang="en-US"/>
              <a:t>v</a:t>
            </a:r>
            <a:r>
              <a:rPr altLang="en-IN" lang="en-US"/>
              <a:t>e</a:t>
            </a:r>
            <a:r>
              <a:rPr altLang="en-IN" lang="en-US"/>
              <a:t>d</a:t>
            </a:r>
            <a:r>
              <a:rPr altLang="en-IN" lang="en-US"/>
              <a:t> </a:t>
            </a:r>
            <a:r>
              <a:rPr altLang="en-IN" lang="en-US"/>
              <a:t>i</a:t>
            </a:r>
            <a:r>
              <a:rPr altLang="en-IN" lang="en-US"/>
              <a:t>n</a:t>
            </a:r>
            <a:r>
              <a:rPr altLang="en-IN" lang="en-US"/>
              <a:t> </a:t>
            </a:r>
            <a:r>
              <a:rPr altLang="en-IN" lang="en-US"/>
              <a:t>w</a:t>
            </a:r>
            <a:r>
              <a:rPr altLang="en-IN" lang="en-US"/>
              <a:t>a</a:t>
            </a:r>
            <a:r>
              <a:rPr altLang="en-IN" lang="en-US"/>
              <a:t>t</a:t>
            </a:r>
            <a:r>
              <a:rPr altLang="en-IN" lang="en-US"/>
              <a:t>e</a:t>
            </a:r>
            <a:r>
              <a:rPr altLang="en-IN" lang="en-US"/>
              <a:t>r</a:t>
            </a:r>
            <a:r>
              <a:rPr altLang="en-IN" lang="en-US"/>
              <a:t> </a:t>
            </a:r>
            <a:r>
              <a:rPr altLang="en-IN" lang="en-US">
                <a:solidFill>
                  <a:srgbClr val="008000"/>
                </a:solidFill>
              </a:rPr>
              <a:t>i</a:t>
            </a:r>
            <a:r>
              <a:rPr altLang="en-IN" lang="en-US">
                <a:solidFill>
                  <a:srgbClr val="008000"/>
                </a:solidFill>
              </a:rPr>
              <a:t>o</a:t>
            </a:r>
            <a:r>
              <a:rPr altLang="en-IN" lang="en-US">
                <a:solidFill>
                  <a:srgbClr val="008000"/>
                </a:solidFill>
              </a:rPr>
              <a:t>n</a:t>
            </a:r>
            <a:r>
              <a:rPr altLang="en-IN" lang="en-US">
                <a:solidFill>
                  <a:srgbClr val="008000"/>
                </a:solidFill>
              </a:rPr>
              <a:t>i</a:t>
            </a:r>
            <a:r>
              <a:rPr altLang="en-IN" lang="en-US">
                <a:solidFill>
                  <a:srgbClr val="008000"/>
                </a:solidFill>
              </a:rPr>
              <a:t>s</a:t>
            </a:r>
            <a:r>
              <a:rPr altLang="en-IN" lang="en-US">
                <a:solidFill>
                  <a:srgbClr val="008000"/>
                </a:solidFill>
              </a:rPr>
              <a:t>e</a:t>
            </a:r>
            <a:r>
              <a:rPr altLang="en-IN" lang="en-US">
                <a:solidFill>
                  <a:srgbClr val="008000"/>
                </a:solidFill>
              </a:rPr>
              <a:t> </a:t>
            </a:r>
            <a:r>
              <a:rPr altLang="en-IN" lang="en-US">
                <a:solidFill>
                  <a:srgbClr val="008000"/>
                </a:solidFill>
              </a:rPr>
              <a:t>o</a:t>
            </a:r>
            <a:r>
              <a:rPr altLang="en-IN" lang="en-US">
                <a:solidFill>
                  <a:srgbClr val="008000"/>
                </a:solidFill>
              </a:rPr>
              <a:t>r</a:t>
            </a:r>
            <a:r>
              <a:rPr altLang="en-IN" lang="en-US">
                <a:solidFill>
                  <a:srgbClr val="008000"/>
                </a:solidFill>
              </a:rPr>
              <a:t> </a:t>
            </a:r>
            <a:r>
              <a:rPr altLang="en-IN" lang="en-US">
                <a:solidFill>
                  <a:srgbClr val="008000"/>
                </a:solidFill>
              </a:rPr>
              <a:t>d</a:t>
            </a:r>
            <a:r>
              <a:rPr altLang="en-IN" lang="en-US">
                <a:solidFill>
                  <a:srgbClr val="008000"/>
                </a:solidFill>
              </a:rPr>
              <a:t>i</a:t>
            </a:r>
            <a:r>
              <a:rPr altLang="en-IN" lang="en-US">
                <a:solidFill>
                  <a:srgbClr val="008000"/>
                </a:solidFill>
              </a:rPr>
              <a:t>s</a:t>
            </a:r>
            <a:r>
              <a:rPr altLang="en-IN" lang="en-US">
                <a:solidFill>
                  <a:srgbClr val="008000"/>
                </a:solidFill>
              </a:rPr>
              <a:t>s</a:t>
            </a:r>
            <a:r>
              <a:rPr altLang="en-IN" lang="en-US">
                <a:solidFill>
                  <a:srgbClr val="008000"/>
                </a:solidFill>
              </a:rPr>
              <a:t>o</a:t>
            </a:r>
            <a:r>
              <a:rPr altLang="en-IN" lang="en-US">
                <a:solidFill>
                  <a:srgbClr val="008000"/>
                </a:solidFill>
              </a:rPr>
              <a:t>c</a:t>
            </a:r>
            <a:r>
              <a:rPr altLang="en-IN" lang="en-US">
                <a:solidFill>
                  <a:srgbClr val="008000"/>
                </a:solidFill>
              </a:rPr>
              <a:t>i</a:t>
            </a:r>
            <a:r>
              <a:rPr altLang="en-IN" lang="en-US">
                <a:solidFill>
                  <a:srgbClr val="008000"/>
                </a:solidFill>
              </a:rPr>
              <a:t>a</a:t>
            </a:r>
            <a:r>
              <a:rPr altLang="en-IN" lang="en-US">
                <a:solidFill>
                  <a:srgbClr val="008000"/>
                </a:solidFill>
              </a:rPr>
              <a:t>t</a:t>
            </a:r>
            <a:r>
              <a:rPr altLang="en-IN" lang="en-US">
                <a:solidFill>
                  <a:srgbClr val="008000"/>
                </a:solidFill>
              </a:rPr>
              <a:t>e</a:t>
            </a:r>
            <a:r>
              <a:rPr altLang="en-IN" lang="en-US">
                <a:solidFill>
                  <a:srgbClr val="008000"/>
                </a:solidFill>
              </a:rPr>
              <a:t>s</a:t>
            </a:r>
            <a:r>
              <a:rPr altLang="en-IN" lang="en-US">
                <a:solidFill>
                  <a:srgbClr val="008000"/>
                </a:solidFill>
              </a:rPr>
              <a:t> </a:t>
            </a:r>
            <a:r>
              <a:rPr altLang="en-IN" lang="en-US">
                <a:solidFill>
                  <a:srgbClr val="008000"/>
                </a:solidFill>
              </a:rPr>
              <a:t>t</a:t>
            </a:r>
            <a:r>
              <a:rPr altLang="en-IN" lang="en-US">
                <a:solidFill>
                  <a:srgbClr val="008000"/>
                </a:solidFill>
              </a:rPr>
              <a:t>o</a:t>
            </a:r>
            <a:r>
              <a:rPr altLang="en-IN" lang="en-US">
                <a:solidFill>
                  <a:srgbClr val="008000"/>
                </a:solidFill>
              </a:rPr>
              <a:t> </a:t>
            </a:r>
            <a:r>
              <a:rPr altLang="en-IN" lang="en-US">
                <a:solidFill>
                  <a:srgbClr val="008000"/>
                </a:solidFill>
              </a:rPr>
              <a:t>a</a:t>
            </a:r>
            <a:r>
              <a:rPr altLang="en-IN" lang="en-US">
                <a:solidFill>
                  <a:srgbClr val="008000"/>
                </a:solidFill>
              </a:rPr>
              <a:t>b</a:t>
            </a:r>
            <a:r>
              <a:rPr altLang="en-IN" lang="en-US">
                <a:solidFill>
                  <a:srgbClr val="008000"/>
                </a:solidFill>
              </a:rPr>
              <a:t>o</a:t>
            </a:r>
            <a:r>
              <a:rPr altLang="en-IN" lang="en-US">
                <a:solidFill>
                  <a:srgbClr val="008000"/>
                </a:solidFill>
              </a:rPr>
              <a:t>u</a:t>
            </a:r>
            <a:r>
              <a:rPr altLang="en-IN" lang="en-US">
                <a:solidFill>
                  <a:srgbClr val="008000"/>
                </a:solidFill>
              </a:rPr>
              <a:t>t</a:t>
            </a:r>
            <a:r>
              <a:rPr altLang="en-IN" lang="en-US">
                <a:solidFill>
                  <a:srgbClr val="008000"/>
                </a:solidFill>
              </a:rPr>
              <a:t> </a:t>
            </a:r>
            <a:r>
              <a:rPr altLang="en-IN" lang="en-US">
                <a:solidFill>
                  <a:srgbClr val="008000"/>
                </a:solidFill>
              </a:rPr>
              <a:t>5</a:t>
            </a:r>
            <a:r>
              <a:rPr altLang="en-IN" lang="en-US">
                <a:solidFill>
                  <a:srgbClr val="008000"/>
                </a:solidFill>
              </a:rPr>
              <a:t>0</a:t>
            </a:r>
            <a:r>
              <a:rPr altLang="en-IN" lang="en-US">
                <a:solidFill>
                  <a:srgbClr val="008000"/>
                </a:solidFill>
              </a:rPr>
              <a:t>%</a:t>
            </a:r>
            <a:r>
              <a:rPr altLang="en-IN" lang="en-US"/>
              <a:t> </a:t>
            </a:r>
            <a:r>
              <a:rPr altLang="en-IN" lang="en-US"/>
              <a:t>m</a:t>
            </a:r>
            <a:r>
              <a:rPr altLang="en-IN" lang="en-US"/>
              <a:t>a</a:t>
            </a:r>
            <a:r>
              <a:rPr altLang="en-IN" lang="en-US"/>
              <a:t>y</a:t>
            </a:r>
            <a:r>
              <a:rPr altLang="en-IN" lang="en-US"/>
              <a:t> </a:t>
            </a:r>
            <a:r>
              <a:rPr altLang="en-IN" lang="en-US"/>
              <a:t>b</a:t>
            </a:r>
            <a:r>
              <a:rPr altLang="en-IN" lang="en-US"/>
              <a:t>e</a:t>
            </a:r>
            <a:r>
              <a:rPr altLang="en-IN" lang="en-US"/>
              <a:t> </a:t>
            </a:r>
            <a:r>
              <a:rPr altLang="en-IN" lang="en-US"/>
              <a:t>c</a:t>
            </a:r>
            <a:r>
              <a:rPr altLang="en-IN" lang="en-US"/>
              <a:t>a</a:t>
            </a:r>
            <a:r>
              <a:rPr altLang="en-IN" lang="en-US"/>
              <a:t>l</a:t>
            </a:r>
            <a:r>
              <a:rPr altLang="en-IN" lang="en-US"/>
              <a:t>l</a:t>
            </a:r>
            <a:r>
              <a:rPr altLang="en-IN" lang="en-US"/>
              <a:t>e</a:t>
            </a:r>
            <a:r>
              <a:rPr altLang="en-IN" lang="en-US"/>
              <a:t>d</a:t>
            </a:r>
            <a:r>
              <a:rPr altLang="en-IN" lang="en-US"/>
              <a:t> </a:t>
            </a:r>
            <a:r>
              <a:rPr altLang="en-IN" lang="en-US"/>
              <a:t>a</a:t>
            </a:r>
            <a:r>
              <a:rPr altLang="en-IN" lang="en-US"/>
              <a:t>s</a:t>
            </a:r>
            <a:r>
              <a:rPr altLang="en-IN" lang="en-US"/>
              <a:t> </a:t>
            </a:r>
            <a:r>
              <a:rPr altLang="en-IN" lang="en-US"/>
              <a:t>m</a:t>
            </a:r>
            <a:r>
              <a:rPr altLang="en-IN" lang="en-US"/>
              <a:t>o</a:t>
            </a:r>
            <a:r>
              <a:rPr altLang="en-IN" lang="en-US"/>
              <a:t>d</a:t>
            </a:r>
            <a:r>
              <a:rPr altLang="en-IN" lang="en-US"/>
              <a:t>e</a:t>
            </a:r>
            <a:r>
              <a:rPr altLang="en-IN" lang="en-US"/>
              <a:t>r</a:t>
            </a:r>
            <a:r>
              <a:rPr altLang="en-IN" lang="en-US"/>
              <a:t>a</a:t>
            </a:r>
            <a:r>
              <a:rPr altLang="en-IN" lang="en-US"/>
              <a:t>t</a:t>
            </a:r>
            <a:r>
              <a:rPr altLang="en-IN" lang="en-US"/>
              <a:t>e</a:t>
            </a:r>
            <a:r>
              <a:rPr altLang="en-IN" lang="en-US"/>
              <a:t> </a:t>
            </a:r>
            <a:r>
              <a:rPr altLang="en-IN" lang="en-US"/>
              <a:t>e</a:t>
            </a:r>
            <a:r>
              <a:rPr altLang="en-IN" lang="en-US"/>
              <a:t>l</a:t>
            </a:r>
            <a:r>
              <a:rPr altLang="en-IN" lang="en-US"/>
              <a:t>e</a:t>
            </a:r>
            <a:r>
              <a:rPr altLang="en-IN" lang="en-US"/>
              <a:t>c</a:t>
            </a:r>
            <a:r>
              <a:rPr altLang="en-IN" lang="en-US"/>
              <a:t>t</a:t>
            </a:r>
            <a:r>
              <a:rPr altLang="en-IN" lang="en-US"/>
              <a:t>r</a:t>
            </a:r>
            <a:r>
              <a:rPr altLang="en-IN" lang="en-US"/>
              <a:t>o</a:t>
            </a:r>
            <a:r>
              <a:rPr altLang="en-IN" lang="en-US"/>
              <a:t>l</a:t>
            </a:r>
            <a:r>
              <a:rPr altLang="en-IN" lang="en-US"/>
              <a:t>y</a:t>
            </a:r>
            <a:r>
              <a:rPr altLang="en-IN" lang="en-US"/>
              <a:t>t</a:t>
            </a:r>
            <a:r>
              <a:rPr altLang="en-IN" lang="en-US"/>
              <a:t>e</a:t>
            </a:r>
            <a:r>
              <a:rPr altLang="en-IN" lang="en-US"/>
              <a:t>s</a:t>
            </a:r>
            <a:r>
              <a:rPr altLang="en-IN" lang="en-US"/>
              <a:t>.</a:t>
            </a:r>
            <a:endParaRPr lang="en-GB"/>
          </a:p>
          <a:p>
            <a:endParaRPr lang="en-GB"/>
          </a:p>
          <a:p>
            <a:r>
              <a:rPr altLang="en-IN" lang="en-US"/>
              <a:t>e</a:t>
            </a:r>
            <a:r>
              <a:rPr altLang="en-IN" lang="en-US"/>
              <a:t>.</a:t>
            </a:r>
            <a:r>
              <a:rPr altLang="en-IN" lang="en-US"/>
              <a:t> </a:t>
            </a:r>
            <a:r>
              <a:rPr altLang="en-IN" lang="en-US"/>
              <a:t>g</a:t>
            </a:r>
            <a:r>
              <a:rPr altLang="en-IN" lang="en-US"/>
              <a:t>.</a:t>
            </a:r>
            <a:r>
              <a:rPr altLang="en-IN" lang="en-US"/>
              <a:t> </a:t>
            </a:r>
            <a:r>
              <a:rPr altLang="en-IN" lang="en-US"/>
              <a:t> </a:t>
            </a:r>
            <a:endParaRPr lang="en-GB"/>
          </a:p>
        </p:txBody>
      </p:sp>
      <p:sp>
        <p:nvSpPr>
          <p:cNvPr id="1048615" name=""/>
          <p:cNvSpPr txBox="1"/>
          <p:nvPr/>
        </p:nvSpPr>
        <p:spPr>
          <a:xfrm>
            <a:off x="1556258" y="4325719"/>
            <a:ext cx="7262120" cy="1348740"/>
          </a:xfrm>
          <a:prstGeom prst="rect"/>
        </p:spPr>
        <p:txBody>
          <a:bodyPr rtlCol="0" wrap="square">
            <a:spAutoFit/>
          </a:bodyPr>
          <a:p>
            <a:r>
              <a:rPr altLang="en-IN" sz="2800" lang="en-US">
                <a:solidFill>
                  <a:srgbClr val="000000"/>
                </a:solidFill>
              </a:rPr>
              <a:t>U</a:t>
            </a:r>
            <a:r>
              <a:rPr altLang="en-IN" sz="2800" lang="en-US">
                <a:solidFill>
                  <a:srgbClr val="000000"/>
                </a:solidFill>
              </a:rPr>
              <a:t>n</a:t>
            </a:r>
            <a:r>
              <a:rPr altLang="en-IN" sz="2800" lang="en-US">
                <a:solidFill>
                  <a:srgbClr val="000000"/>
                </a:solidFill>
              </a:rPr>
              <a:t>d</a:t>
            </a:r>
            <a:r>
              <a:rPr altLang="en-IN" sz="2800" lang="en-US">
                <a:solidFill>
                  <a:srgbClr val="000000"/>
                </a:solidFill>
              </a:rPr>
              <a:t>e</a:t>
            </a:r>
            <a:r>
              <a:rPr altLang="en-IN" sz="2800" lang="en-US">
                <a:solidFill>
                  <a:srgbClr val="000000"/>
                </a:solidFill>
              </a:rPr>
              <a:t>r</a:t>
            </a:r>
            <a:r>
              <a:rPr altLang="en-IN" sz="2800" lang="en-US">
                <a:solidFill>
                  <a:srgbClr val="000000"/>
                </a:solidFill>
              </a:rPr>
              <a:t> </a:t>
            </a:r>
            <a:r>
              <a:rPr altLang="en-IN" sz="2800" lang="en-US">
                <a:solidFill>
                  <a:srgbClr val="000000"/>
                </a:solidFill>
              </a:rPr>
              <a:t>o</a:t>
            </a:r>
            <a:r>
              <a:rPr altLang="en-IN" sz="2800" lang="en-US">
                <a:solidFill>
                  <a:srgbClr val="000000"/>
                </a:solidFill>
              </a:rPr>
              <a:t>p</a:t>
            </a:r>
            <a:r>
              <a:rPr altLang="en-IN" sz="2800" lang="en-US">
                <a:solidFill>
                  <a:srgbClr val="000000"/>
                </a:solidFill>
              </a:rPr>
              <a:t>t</a:t>
            </a:r>
            <a:r>
              <a:rPr altLang="en-IN" sz="2800" lang="en-US">
                <a:solidFill>
                  <a:srgbClr val="000000"/>
                </a:solidFill>
              </a:rPr>
              <a:t>i</a:t>
            </a:r>
            <a:r>
              <a:rPr altLang="en-IN" sz="2800" lang="en-US">
                <a:solidFill>
                  <a:srgbClr val="000000"/>
                </a:solidFill>
              </a:rPr>
              <a:t>m</a:t>
            </a:r>
            <a:r>
              <a:rPr altLang="en-IN" sz="2800" lang="en-US">
                <a:solidFill>
                  <a:srgbClr val="000000"/>
                </a:solidFill>
              </a:rPr>
              <a:t>i</a:t>
            </a:r>
            <a:r>
              <a:rPr altLang="en-IN" sz="2800" lang="en-US">
                <a:solidFill>
                  <a:srgbClr val="000000"/>
                </a:solidFill>
              </a:rPr>
              <a:t>s</a:t>
            </a:r>
            <a:r>
              <a:rPr altLang="en-IN" sz="2800" lang="en-US">
                <a:solidFill>
                  <a:srgbClr val="000000"/>
                </a:solidFill>
              </a:rPr>
              <a:t>e</a:t>
            </a:r>
            <a:r>
              <a:rPr altLang="en-IN" sz="2800" lang="en-US">
                <a:solidFill>
                  <a:srgbClr val="000000"/>
                </a:solidFill>
              </a:rPr>
              <a:t>d</a:t>
            </a:r>
            <a:r>
              <a:rPr altLang="en-IN" sz="2800" lang="en-US">
                <a:solidFill>
                  <a:srgbClr val="000000"/>
                </a:solidFill>
              </a:rPr>
              <a:t> </a:t>
            </a:r>
            <a:r>
              <a:rPr altLang="en-IN" sz="2800" lang="en-US">
                <a:solidFill>
                  <a:srgbClr val="000000"/>
                </a:solidFill>
              </a:rPr>
              <a:t>conditions </a:t>
            </a:r>
            <a:r>
              <a:rPr altLang="en-IN" sz="2800" lang="en-US">
                <a:solidFill>
                  <a:srgbClr val="000000"/>
                </a:solidFill>
              </a:rPr>
              <a:t>o</a:t>
            </a:r>
            <a:r>
              <a:rPr altLang="en-IN" sz="2800" lang="en-US">
                <a:solidFill>
                  <a:srgbClr val="000000"/>
                </a:solidFill>
              </a:rPr>
              <a:t>f</a:t>
            </a:r>
            <a:r>
              <a:rPr altLang="en-IN" sz="2800" lang="en-US">
                <a:solidFill>
                  <a:srgbClr val="000000"/>
                </a:solidFill>
              </a:rPr>
              <a:t> </a:t>
            </a:r>
            <a:r>
              <a:rPr altLang="en-IN" sz="2800" lang="en-US">
                <a:solidFill>
                  <a:srgbClr val="000000"/>
                </a:solidFill>
              </a:rPr>
              <a:t>c</a:t>
            </a:r>
            <a:r>
              <a:rPr altLang="en-IN" sz="2800" lang="en-US">
                <a:solidFill>
                  <a:srgbClr val="000000"/>
                </a:solidFill>
              </a:rPr>
              <a:t>o</a:t>
            </a:r>
            <a:r>
              <a:rPr altLang="en-IN" sz="2800" lang="en-US">
                <a:solidFill>
                  <a:srgbClr val="000000"/>
                </a:solidFill>
              </a:rPr>
              <a:t>n</a:t>
            </a:r>
            <a:r>
              <a:rPr altLang="en-IN" sz="2800" lang="en-US">
                <a:solidFill>
                  <a:srgbClr val="000000"/>
                </a:solidFill>
              </a:rPr>
              <a:t>c</a:t>
            </a:r>
            <a:r>
              <a:rPr altLang="en-IN" sz="2800" lang="en-US">
                <a:solidFill>
                  <a:srgbClr val="000000"/>
                </a:solidFill>
              </a:rPr>
              <a:t>e</a:t>
            </a:r>
            <a:r>
              <a:rPr altLang="en-IN" sz="2800" lang="en-US">
                <a:solidFill>
                  <a:srgbClr val="000000"/>
                </a:solidFill>
              </a:rPr>
              <a:t>n</a:t>
            </a:r>
            <a:r>
              <a:rPr altLang="en-IN" sz="2800" lang="en-US">
                <a:solidFill>
                  <a:srgbClr val="000000"/>
                </a:solidFill>
              </a:rPr>
              <a:t>t</a:t>
            </a:r>
            <a:r>
              <a:rPr altLang="en-IN" sz="2800" lang="en-US">
                <a:solidFill>
                  <a:srgbClr val="000000"/>
                </a:solidFill>
              </a:rPr>
              <a:t>r</a:t>
            </a:r>
            <a:r>
              <a:rPr altLang="en-IN" sz="2800" lang="en-US">
                <a:solidFill>
                  <a:srgbClr val="000000"/>
                </a:solidFill>
              </a:rPr>
              <a:t>a</a:t>
            </a:r>
            <a:r>
              <a:rPr altLang="en-IN" sz="2800" lang="en-US">
                <a:solidFill>
                  <a:srgbClr val="000000"/>
                </a:solidFill>
              </a:rPr>
              <a:t>tion</a:t>
            </a:r>
            <a:r>
              <a:rPr altLang="en-IN" sz="2800" lang="en-US">
                <a:solidFill>
                  <a:srgbClr val="000000"/>
                </a:solidFill>
              </a:rPr>
              <a:t> </a:t>
            </a:r>
            <a:r>
              <a:rPr altLang="en-IN" sz="2800" lang="en-US">
                <a:solidFill>
                  <a:srgbClr val="000000"/>
                </a:solidFill>
              </a:rPr>
              <a:t>a</a:t>
            </a:r>
            <a:r>
              <a:rPr altLang="en-IN" sz="2800" lang="en-US">
                <a:solidFill>
                  <a:srgbClr val="000000"/>
                </a:solidFill>
              </a:rPr>
              <a:t>n</a:t>
            </a:r>
            <a:r>
              <a:rPr altLang="en-IN" sz="2800" lang="en-US">
                <a:solidFill>
                  <a:srgbClr val="000000"/>
                </a:solidFill>
              </a:rPr>
              <a:t>d</a:t>
            </a:r>
            <a:r>
              <a:rPr altLang="en-IN" sz="2800" lang="en-US">
                <a:solidFill>
                  <a:srgbClr val="000000"/>
                </a:solidFill>
              </a:rPr>
              <a:t> </a:t>
            </a:r>
            <a:r>
              <a:rPr altLang="en-IN" sz="2800" lang="en-US">
                <a:solidFill>
                  <a:srgbClr val="000000"/>
                </a:solidFill>
              </a:rPr>
              <a:t>t</a:t>
            </a:r>
            <a:r>
              <a:rPr altLang="en-IN" sz="2800" lang="en-US">
                <a:solidFill>
                  <a:srgbClr val="000000"/>
                </a:solidFill>
              </a:rPr>
              <a:t>e</a:t>
            </a:r>
            <a:r>
              <a:rPr altLang="en-IN" sz="2800" lang="en-US">
                <a:solidFill>
                  <a:srgbClr val="000000"/>
                </a:solidFill>
              </a:rPr>
              <a:t>m</a:t>
            </a:r>
            <a:r>
              <a:rPr altLang="en-IN" sz="2800" lang="en-US">
                <a:solidFill>
                  <a:srgbClr val="000000"/>
                </a:solidFill>
              </a:rPr>
              <a:t>p</a:t>
            </a:r>
            <a:r>
              <a:rPr altLang="en-IN" sz="2800" lang="en-US">
                <a:solidFill>
                  <a:srgbClr val="000000"/>
                </a:solidFill>
              </a:rPr>
              <a:t>e</a:t>
            </a:r>
            <a:r>
              <a:rPr altLang="en-IN" sz="2800" lang="en-US">
                <a:solidFill>
                  <a:srgbClr val="000000"/>
                </a:solidFill>
              </a:rPr>
              <a:t>r</a:t>
            </a:r>
            <a:r>
              <a:rPr altLang="en-IN" sz="2800" lang="en-US">
                <a:solidFill>
                  <a:srgbClr val="000000"/>
                </a:solidFill>
              </a:rPr>
              <a:t>a</a:t>
            </a:r>
            <a:r>
              <a:rPr altLang="en-IN" sz="2800" lang="en-US">
                <a:solidFill>
                  <a:srgbClr val="000000"/>
                </a:solidFill>
              </a:rPr>
              <a:t>t</a:t>
            </a:r>
            <a:r>
              <a:rPr altLang="en-IN" sz="2800" lang="en-US">
                <a:solidFill>
                  <a:srgbClr val="000000"/>
                </a:solidFill>
              </a:rPr>
              <a:t>u</a:t>
            </a:r>
            <a:r>
              <a:rPr altLang="en-IN" sz="2800" lang="en-US">
                <a:solidFill>
                  <a:srgbClr val="000000"/>
                </a:solidFill>
              </a:rPr>
              <a:t>r</a:t>
            </a:r>
            <a:r>
              <a:rPr altLang="en-IN" sz="2800" lang="en-US">
                <a:solidFill>
                  <a:srgbClr val="000000"/>
                </a:solidFill>
              </a:rPr>
              <a:t>e</a:t>
            </a:r>
            <a:r>
              <a:rPr altLang="en-IN" sz="2800" lang="en-US">
                <a:solidFill>
                  <a:srgbClr val="000000"/>
                </a:solidFill>
              </a:rPr>
              <a:t> </a:t>
            </a:r>
            <a:r>
              <a:rPr altLang="en-IN" sz="2800" lang="en-US">
                <a:solidFill>
                  <a:srgbClr val="000000"/>
                </a:solidFill>
              </a:rPr>
              <a:t>s</a:t>
            </a:r>
            <a:r>
              <a:rPr altLang="en-IN" sz="2800" lang="en-US">
                <a:solidFill>
                  <a:srgbClr val="000000"/>
                </a:solidFill>
              </a:rPr>
              <a:t>t</a:t>
            </a:r>
            <a:r>
              <a:rPr altLang="en-IN" sz="2800" lang="en-US">
                <a:solidFill>
                  <a:srgbClr val="000000"/>
                </a:solidFill>
              </a:rPr>
              <a:t>r</a:t>
            </a:r>
            <a:r>
              <a:rPr altLang="en-IN" sz="2800" lang="en-US">
                <a:solidFill>
                  <a:srgbClr val="000000"/>
                </a:solidFill>
              </a:rPr>
              <a:t>o</a:t>
            </a:r>
            <a:r>
              <a:rPr altLang="en-IN" sz="2800" lang="en-US">
                <a:solidFill>
                  <a:srgbClr val="000000"/>
                </a:solidFill>
              </a:rPr>
              <a:t>n</a:t>
            </a:r>
            <a:r>
              <a:rPr altLang="en-IN" sz="2800" lang="en-US">
                <a:solidFill>
                  <a:srgbClr val="000000"/>
                </a:solidFill>
              </a:rPr>
              <a:t>g</a:t>
            </a:r>
            <a:r>
              <a:rPr altLang="en-IN" sz="2800" lang="en-US">
                <a:solidFill>
                  <a:srgbClr val="000000"/>
                </a:solidFill>
              </a:rPr>
              <a:t> </a:t>
            </a:r>
            <a:r>
              <a:rPr altLang="en-IN" sz="2800" lang="en-US">
                <a:solidFill>
                  <a:srgbClr val="000000"/>
                </a:solidFill>
              </a:rPr>
              <a:t>e</a:t>
            </a:r>
            <a:r>
              <a:rPr altLang="en-IN" sz="2800" lang="en-US">
                <a:solidFill>
                  <a:srgbClr val="000000"/>
                </a:solidFill>
              </a:rPr>
              <a:t>l</a:t>
            </a:r>
            <a:r>
              <a:rPr altLang="en-IN" sz="2800" lang="en-US">
                <a:solidFill>
                  <a:srgbClr val="000000"/>
                </a:solidFill>
              </a:rPr>
              <a:t>e</a:t>
            </a:r>
            <a:r>
              <a:rPr altLang="en-IN" sz="2800" lang="en-US">
                <a:solidFill>
                  <a:srgbClr val="000000"/>
                </a:solidFill>
              </a:rPr>
              <a:t>c</a:t>
            </a:r>
            <a:r>
              <a:rPr altLang="en-IN" sz="2800" lang="en-US">
                <a:solidFill>
                  <a:srgbClr val="000000"/>
                </a:solidFill>
              </a:rPr>
              <a:t>t</a:t>
            </a:r>
            <a:r>
              <a:rPr altLang="en-IN" sz="2800" lang="en-US">
                <a:solidFill>
                  <a:srgbClr val="000000"/>
                </a:solidFill>
              </a:rPr>
              <a:t>r</a:t>
            </a:r>
            <a:r>
              <a:rPr altLang="en-IN" sz="2800" lang="en-US">
                <a:solidFill>
                  <a:srgbClr val="000000"/>
                </a:solidFill>
              </a:rPr>
              <a:t>o</a:t>
            </a:r>
            <a:r>
              <a:rPr altLang="en-IN" sz="2800" lang="en-US">
                <a:solidFill>
                  <a:srgbClr val="000000"/>
                </a:solidFill>
              </a:rPr>
              <a:t>l</a:t>
            </a:r>
            <a:r>
              <a:rPr altLang="en-IN" sz="2800" lang="en-US">
                <a:solidFill>
                  <a:srgbClr val="000000"/>
                </a:solidFill>
              </a:rPr>
              <a:t>y</a:t>
            </a:r>
            <a:r>
              <a:rPr altLang="en-IN" sz="2800" lang="en-US">
                <a:solidFill>
                  <a:srgbClr val="000000"/>
                </a:solidFill>
              </a:rPr>
              <a:t>t</a:t>
            </a:r>
            <a:r>
              <a:rPr altLang="en-IN" sz="2800" lang="en-US">
                <a:solidFill>
                  <a:srgbClr val="000000"/>
                </a:solidFill>
              </a:rPr>
              <a:t>e</a:t>
            </a:r>
            <a:r>
              <a:rPr altLang="en-IN" sz="2800" lang="en-US">
                <a:solidFill>
                  <a:srgbClr val="000000"/>
                </a:solidFill>
              </a:rPr>
              <a:t> </a:t>
            </a:r>
            <a:r>
              <a:rPr altLang="en-IN" sz="2800" lang="en-US">
                <a:solidFill>
                  <a:srgbClr val="000000"/>
                </a:solidFill>
              </a:rPr>
              <a:t>m</a:t>
            </a:r>
            <a:r>
              <a:rPr altLang="en-IN" sz="2800" lang="en-US">
                <a:solidFill>
                  <a:srgbClr val="000000"/>
                </a:solidFill>
              </a:rPr>
              <a:t>a</a:t>
            </a:r>
            <a:r>
              <a:rPr altLang="en-IN" sz="2800" lang="en-US">
                <a:solidFill>
                  <a:srgbClr val="000000"/>
                </a:solidFill>
              </a:rPr>
              <a:t>y</a:t>
            </a:r>
            <a:r>
              <a:rPr altLang="en-IN" sz="2800" lang="en-US">
                <a:solidFill>
                  <a:srgbClr val="000000"/>
                </a:solidFill>
              </a:rPr>
              <a:t> </a:t>
            </a:r>
            <a:r>
              <a:rPr altLang="en-IN" sz="2800" lang="en-US">
                <a:solidFill>
                  <a:srgbClr val="000000"/>
                </a:solidFill>
              </a:rPr>
              <a:t>b</a:t>
            </a:r>
            <a:r>
              <a:rPr altLang="en-IN" sz="2800" lang="en-US">
                <a:solidFill>
                  <a:srgbClr val="000000"/>
                </a:solidFill>
              </a:rPr>
              <a:t>e</a:t>
            </a:r>
            <a:r>
              <a:rPr altLang="en-IN" sz="2800" lang="en-US">
                <a:solidFill>
                  <a:srgbClr val="000000"/>
                </a:solidFill>
              </a:rPr>
              <a:t>h</a:t>
            </a:r>
            <a:r>
              <a:rPr altLang="en-IN" sz="2800" lang="en-US">
                <a:solidFill>
                  <a:srgbClr val="000000"/>
                </a:solidFill>
              </a:rPr>
              <a:t>a</a:t>
            </a:r>
            <a:r>
              <a:rPr altLang="en-IN" sz="2800" lang="en-US">
                <a:solidFill>
                  <a:srgbClr val="000000"/>
                </a:solidFill>
              </a:rPr>
              <a:t>v</a:t>
            </a:r>
            <a:r>
              <a:rPr altLang="en-IN" sz="2800" lang="en-US">
                <a:solidFill>
                  <a:srgbClr val="000000"/>
                </a:solidFill>
              </a:rPr>
              <a:t>e</a:t>
            </a:r>
            <a:r>
              <a:rPr altLang="en-IN" sz="2800" lang="en-US">
                <a:solidFill>
                  <a:srgbClr val="000000"/>
                </a:solidFill>
              </a:rPr>
              <a:t> </a:t>
            </a:r>
            <a:r>
              <a:rPr altLang="en-IN" sz="2800" lang="en-US">
                <a:solidFill>
                  <a:srgbClr val="000000"/>
                </a:solidFill>
              </a:rPr>
              <a:t>l</a:t>
            </a:r>
            <a:r>
              <a:rPr altLang="en-IN" sz="2800" lang="en-US">
                <a:solidFill>
                  <a:srgbClr val="000000"/>
                </a:solidFill>
              </a:rPr>
              <a:t>i</a:t>
            </a:r>
            <a:r>
              <a:rPr altLang="en-IN" sz="2800" lang="en-US">
                <a:solidFill>
                  <a:srgbClr val="000000"/>
                </a:solidFill>
              </a:rPr>
              <a:t>k</a:t>
            </a:r>
            <a:r>
              <a:rPr altLang="en-IN" sz="2800" lang="en-US">
                <a:solidFill>
                  <a:srgbClr val="000000"/>
                </a:solidFill>
              </a:rPr>
              <a:t>e</a:t>
            </a:r>
            <a:r>
              <a:rPr altLang="en-IN" sz="2800" lang="en-US">
                <a:solidFill>
                  <a:srgbClr val="000000"/>
                </a:solidFill>
              </a:rPr>
              <a:t> </a:t>
            </a:r>
            <a:r>
              <a:rPr altLang="en-IN" sz="2800" lang="en-US">
                <a:solidFill>
                  <a:srgbClr val="000000"/>
                </a:solidFill>
              </a:rPr>
              <a:t>m</a:t>
            </a:r>
            <a:r>
              <a:rPr altLang="en-IN" sz="2800" lang="en-US">
                <a:solidFill>
                  <a:srgbClr val="000000"/>
                </a:solidFill>
              </a:rPr>
              <a:t>o</a:t>
            </a:r>
            <a:r>
              <a:rPr altLang="en-IN" sz="2800" lang="en-US">
                <a:solidFill>
                  <a:srgbClr val="000000"/>
                </a:solidFill>
              </a:rPr>
              <a:t>d</a:t>
            </a:r>
            <a:r>
              <a:rPr altLang="en-IN" sz="2800" lang="en-US">
                <a:solidFill>
                  <a:srgbClr val="000000"/>
                </a:solidFill>
              </a:rPr>
              <a:t>e</a:t>
            </a:r>
            <a:r>
              <a:rPr altLang="en-IN" sz="2800" lang="en-US">
                <a:solidFill>
                  <a:srgbClr val="000000"/>
                </a:solidFill>
              </a:rPr>
              <a:t>r</a:t>
            </a:r>
            <a:r>
              <a:rPr altLang="en-IN" sz="2800" lang="en-US">
                <a:solidFill>
                  <a:srgbClr val="000000"/>
                </a:solidFill>
              </a:rPr>
              <a:t>a</a:t>
            </a:r>
            <a:r>
              <a:rPr altLang="en-IN" sz="2800" lang="en-US">
                <a:solidFill>
                  <a:srgbClr val="000000"/>
                </a:solidFill>
              </a:rPr>
              <a:t>t</a:t>
            </a:r>
            <a:r>
              <a:rPr altLang="en-IN" sz="2800" lang="en-US">
                <a:solidFill>
                  <a:srgbClr val="000000"/>
                </a:solidFill>
              </a:rPr>
              <a:t>e</a:t>
            </a:r>
            <a:r>
              <a:rPr altLang="en-IN" sz="2800" lang="en-US">
                <a:solidFill>
                  <a:srgbClr val="000000"/>
                </a:solidFill>
              </a:rPr>
              <a:t> </a:t>
            </a:r>
            <a:r>
              <a:rPr altLang="en-IN" sz="2800" lang="en-US">
                <a:solidFill>
                  <a:srgbClr val="000000"/>
                </a:solidFill>
              </a:rPr>
              <a:t>e</a:t>
            </a:r>
            <a:r>
              <a:rPr altLang="en-IN" sz="2800" lang="en-US">
                <a:solidFill>
                  <a:srgbClr val="000000"/>
                </a:solidFill>
              </a:rPr>
              <a:t>l</a:t>
            </a:r>
            <a:r>
              <a:rPr altLang="en-IN" sz="2800" lang="en-US">
                <a:solidFill>
                  <a:srgbClr val="000000"/>
                </a:solidFill>
              </a:rPr>
              <a:t>e</a:t>
            </a:r>
            <a:r>
              <a:rPr altLang="en-IN" sz="2800" lang="en-US">
                <a:solidFill>
                  <a:srgbClr val="000000"/>
                </a:solidFill>
              </a:rPr>
              <a:t>c</a:t>
            </a:r>
            <a:r>
              <a:rPr altLang="en-IN" sz="2800" lang="en-US">
                <a:solidFill>
                  <a:srgbClr val="000000"/>
                </a:solidFill>
              </a:rPr>
              <a:t>t</a:t>
            </a:r>
            <a:r>
              <a:rPr altLang="en-IN" sz="2800" lang="en-US">
                <a:solidFill>
                  <a:srgbClr val="000000"/>
                </a:solidFill>
              </a:rPr>
              <a:t>r</a:t>
            </a:r>
            <a:r>
              <a:rPr altLang="en-IN" sz="2800" lang="en-US">
                <a:solidFill>
                  <a:srgbClr val="000000"/>
                </a:solidFill>
              </a:rPr>
              <a:t>o</a:t>
            </a:r>
            <a:r>
              <a:rPr altLang="en-IN" sz="2800" lang="en-US">
                <a:solidFill>
                  <a:srgbClr val="000000"/>
                </a:solidFill>
              </a:rPr>
              <a:t>l</a:t>
            </a:r>
            <a:r>
              <a:rPr altLang="en-IN" sz="2800" lang="en-US">
                <a:solidFill>
                  <a:srgbClr val="000000"/>
                </a:solidFill>
              </a:rPr>
              <a:t>y</a:t>
            </a:r>
            <a:r>
              <a:rPr altLang="en-IN" sz="2800" lang="en-US">
                <a:solidFill>
                  <a:srgbClr val="000000"/>
                </a:solidFill>
              </a:rPr>
              <a:t>t</a:t>
            </a:r>
            <a:r>
              <a:rPr altLang="en-IN" sz="2800" lang="en-US">
                <a:solidFill>
                  <a:srgbClr val="000000"/>
                </a:solidFill>
              </a:rPr>
              <a:t>e</a:t>
            </a:r>
            <a:r>
              <a:rPr altLang="en-IN" sz="2800" lang="en-US">
                <a:solidFill>
                  <a:srgbClr val="000000"/>
                </a:solidFill>
              </a:rPr>
              <a:t>.</a:t>
            </a:r>
            <a:endParaRPr sz="2800"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9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47" name="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GB"/>
          </a:p>
        </p:txBody>
      </p:sp>
      <p:sp>
        <p:nvSpPr>
          <p:cNvPr id="1048748" name=""/>
          <p:cNvSpPr>
            <a:spLocks noGrp="1"/>
          </p:cNvSpPr>
          <p:nvPr>
            <p:ph idx="1"/>
          </p:nvPr>
        </p:nvSpPr>
        <p:spPr/>
        <p:txBody>
          <a:bodyPr/>
          <a:p>
            <a:endParaRPr lang="en-GB"/>
          </a:p>
        </p:txBody>
      </p:sp>
      <p:pic>
        <p:nvPicPr>
          <p:cNvPr id="2097180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0" y="187216"/>
            <a:ext cx="9144000" cy="6483568"/>
          </a:xfrm>
          <a:prstGeom prst="rect"/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9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49" name="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GB"/>
          </a:p>
        </p:txBody>
      </p:sp>
      <p:sp>
        <p:nvSpPr>
          <p:cNvPr id="1048750" name=""/>
          <p:cNvSpPr>
            <a:spLocks noGrp="1"/>
          </p:cNvSpPr>
          <p:nvPr>
            <p:ph idx="1"/>
          </p:nvPr>
        </p:nvSpPr>
        <p:spPr/>
        <p:txBody>
          <a:bodyPr/>
          <a:p>
            <a:endParaRPr lang="en-GB"/>
          </a:p>
        </p:txBody>
      </p:sp>
      <p:pic>
        <p:nvPicPr>
          <p:cNvPr id="2097181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0" y="249865"/>
            <a:ext cx="9144000" cy="6358269"/>
          </a:xfrm>
          <a:prstGeom prst="rect"/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9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51" name="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GB"/>
          </a:p>
        </p:txBody>
      </p:sp>
      <p:sp>
        <p:nvSpPr>
          <p:cNvPr id="1048752" name=""/>
          <p:cNvSpPr>
            <a:spLocks noGrp="1"/>
          </p:cNvSpPr>
          <p:nvPr>
            <p:ph idx="1"/>
          </p:nvPr>
        </p:nvSpPr>
        <p:spPr/>
        <p:txBody>
          <a:bodyPr/>
          <a:p>
            <a:endParaRPr lang="en-GB"/>
          </a:p>
        </p:txBody>
      </p:sp>
      <p:pic>
        <p:nvPicPr>
          <p:cNvPr id="2097182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0" y="628777"/>
            <a:ext cx="9144000" cy="5600445"/>
          </a:xfrm>
          <a:prstGeom prst="rect"/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9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53" name="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en-IN" b="1" lang="en-US">
                <a:solidFill>
                  <a:srgbClr val="C00000"/>
                </a:solidFill>
              </a:rPr>
              <a:t>R</a:t>
            </a:r>
            <a:r>
              <a:rPr altLang="en-IN" b="1" lang="en-US">
                <a:solidFill>
                  <a:srgbClr val="C00000"/>
                </a:solidFill>
              </a:rPr>
              <a:t>e</a:t>
            </a:r>
            <a:r>
              <a:rPr altLang="en-IN" b="1" lang="en-US">
                <a:solidFill>
                  <a:srgbClr val="C00000"/>
                </a:solidFill>
              </a:rPr>
              <a:t>f</a:t>
            </a:r>
            <a:r>
              <a:rPr altLang="en-IN" b="1" lang="en-US">
                <a:solidFill>
                  <a:srgbClr val="C00000"/>
                </a:solidFill>
              </a:rPr>
              <a:t>e</a:t>
            </a:r>
            <a:r>
              <a:rPr altLang="en-IN" b="1" lang="en-US">
                <a:solidFill>
                  <a:srgbClr val="C00000"/>
                </a:solidFill>
              </a:rPr>
              <a:t>r</a:t>
            </a:r>
            <a:r>
              <a:rPr altLang="en-IN" b="1" lang="en-US">
                <a:solidFill>
                  <a:srgbClr val="C00000"/>
                </a:solidFill>
              </a:rPr>
              <a:t>e</a:t>
            </a:r>
            <a:r>
              <a:rPr altLang="en-IN" b="1" lang="en-US">
                <a:solidFill>
                  <a:srgbClr val="C00000"/>
                </a:solidFill>
              </a:rPr>
              <a:t>n</a:t>
            </a:r>
            <a:r>
              <a:rPr altLang="en-IN" b="1" lang="en-US">
                <a:solidFill>
                  <a:srgbClr val="C00000"/>
                </a:solidFill>
              </a:rPr>
              <a:t>c</a:t>
            </a:r>
            <a:r>
              <a:rPr altLang="en-IN" b="1" lang="en-US">
                <a:solidFill>
                  <a:srgbClr val="C00000"/>
                </a:solidFill>
              </a:rPr>
              <a:t>e</a:t>
            </a:r>
            <a:endParaRPr b="1" lang="en-GB">
              <a:solidFill>
                <a:srgbClr val="C00000"/>
              </a:solidFill>
            </a:endParaRPr>
          </a:p>
        </p:txBody>
      </p:sp>
      <p:sp>
        <p:nvSpPr>
          <p:cNvPr id="1048754" name="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altLang="en-IN" lang="en-US"/>
              <a:t>E</a:t>
            </a:r>
            <a:r>
              <a:rPr altLang="en-IN" lang="en-US"/>
              <a:t>s</a:t>
            </a:r>
            <a:r>
              <a:rPr altLang="en-IN" lang="en-US"/>
              <a:t>s</a:t>
            </a:r>
            <a:r>
              <a:rPr altLang="en-IN" lang="en-US"/>
              <a:t>e</a:t>
            </a:r>
            <a:r>
              <a:rPr altLang="en-IN" lang="en-US"/>
              <a:t>n</a:t>
            </a:r>
            <a:r>
              <a:rPr altLang="en-IN" lang="en-US"/>
              <a:t>t</a:t>
            </a:r>
            <a:r>
              <a:rPr altLang="en-IN" lang="en-US"/>
              <a:t>i</a:t>
            </a:r>
            <a:r>
              <a:rPr altLang="en-IN" lang="en-US"/>
              <a:t>a</a:t>
            </a:r>
            <a:r>
              <a:rPr altLang="en-IN" lang="en-US"/>
              <a:t>l</a:t>
            </a:r>
            <a:r>
              <a:rPr altLang="en-IN" lang="en-US"/>
              <a:t>s</a:t>
            </a:r>
            <a:r>
              <a:rPr altLang="en-IN" lang="en-US"/>
              <a:t> </a:t>
            </a:r>
            <a:r>
              <a:rPr altLang="en-IN" lang="en-US"/>
              <a:t>o</a:t>
            </a:r>
            <a:r>
              <a:rPr altLang="en-IN" lang="en-US"/>
              <a:t>f</a:t>
            </a:r>
            <a:r>
              <a:rPr altLang="en-IN" lang="en-US"/>
              <a:t> </a:t>
            </a:r>
            <a:r>
              <a:rPr altLang="en-IN" lang="en-US"/>
              <a:t>P</a:t>
            </a:r>
            <a:r>
              <a:rPr altLang="en-IN" lang="en-US"/>
              <a:t>h</a:t>
            </a:r>
            <a:r>
              <a:rPr altLang="en-IN" lang="en-US"/>
              <a:t>y</a:t>
            </a:r>
            <a:r>
              <a:rPr altLang="en-IN" lang="en-US"/>
              <a:t>s</a:t>
            </a:r>
            <a:r>
              <a:rPr altLang="en-IN" lang="en-US"/>
              <a:t>i</a:t>
            </a:r>
            <a:r>
              <a:rPr altLang="en-IN" lang="en-US"/>
              <a:t>c</a:t>
            </a:r>
            <a:r>
              <a:rPr altLang="en-IN" lang="en-US"/>
              <a:t>a</a:t>
            </a:r>
            <a:r>
              <a:rPr altLang="en-IN" lang="en-US"/>
              <a:t>l</a:t>
            </a:r>
            <a:r>
              <a:rPr altLang="en-IN" lang="en-US"/>
              <a:t> </a:t>
            </a:r>
            <a:r>
              <a:rPr altLang="en-IN" lang="en-US"/>
              <a:t>C</a:t>
            </a:r>
            <a:r>
              <a:rPr altLang="en-IN" lang="en-US"/>
              <a:t>h</a:t>
            </a:r>
            <a:r>
              <a:rPr altLang="en-IN" lang="en-US"/>
              <a:t>e</a:t>
            </a:r>
            <a:r>
              <a:rPr altLang="en-IN" lang="en-US"/>
              <a:t>m</a:t>
            </a:r>
            <a:r>
              <a:rPr altLang="en-IN" lang="en-US"/>
              <a:t>i</a:t>
            </a:r>
            <a:r>
              <a:rPr altLang="en-IN" lang="en-US"/>
              <a:t>s</a:t>
            </a:r>
            <a:r>
              <a:rPr altLang="en-IN" lang="en-US"/>
              <a:t>t</a:t>
            </a:r>
            <a:r>
              <a:rPr altLang="en-IN" lang="en-US"/>
              <a:t>r</a:t>
            </a:r>
            <a:r>
              <a:rPr altLang="en-IN" lang="en-US"/>
              <a:t>y</a:t>
            </a:r>
            <a:r>
              <a:rPr altLang="en-IN" lang="en-US"/>
              <a:t> </a:t>
            </a:r>
            <a:r>
              <a:rPr altLang="en-IN" lang="en-US"/>
              <a:t>b</a:t>
            </a:r>
            <a:r>
              <a:rPr altLang="en-IN" lang="en-US"/>
              <a:t>y</a:t>
            </a:r>
            <a:r>
              <a:rPr altLang="en-IN" lang="en-US"/>
              <a:t> </a:t>
            </a:r>
            <a:r>
              <a:rPr altLang="en-IN" lang="en-US"/>
              <a:t>A</a:t>
            </a:r>
            <a:r>
              <a:rPr altLang="en-IN" lang="en-US"/>
              <a:t>r</a:t>
            </a:r>
            <a:r>
              <a:rPr altLang="en-IN" lang="en-US"/>
              <a:t>u</a:t>
            </a:r>
            <a:r>
              <a:rPr altLang="en-IN" lang="en-US"/>
              <a:t>n</a:t>
            </a:r>
            <a:r>
              <a:rPr altLang="en-IN" lang="en-US"/>
              <a:t> </a:t>
            </a:r>
            <a:r>
              <a:rPr altLang="en-IN" lang="en-US"/>
              <a:t>B</a:t>
            </a:r>
            <a:r>
              <a:rPr altLang="en-IN" lang="en-US"/>
              <a:t>a</a:t>
            </a:r>
            <a:r>
              <a:rPr altLang="en-IN" lang="en-US"/>
              <a:t>h</a:t>
            </a:r>
            <a:r>
              <a:rPr altLang="en-IN" lang="en-US"/>
              <a:t>l</a:t>
            </a:r>
            <a:r>
              <a:rPr altLang="en-IN" lang="en-US"/>
              <a:t>,</a:t>
            </a:r>
            <a:r>
              <a:rPr altLang="en-IN" lang="en-US"/>
              <a:t> </a:t>
            </a:r>
            <a:r>
              <a:rPr altLang="en-IN" lang="en-US"/>
              <a:t>B</a:t>
            </a:r>
            <a:r>
              <a:rPr altLang="en-IN" lang="en-US"/>
              <a:t>.</a:t>
            </a:r>
            <a:r>
              <a:rPr altLang="en-IN" lang="en-US"/>
              <a:t> </a:t>
            </a:r>
            <a:r>
              <a:rPr altLang="en-IN" lang="en-US"/>
              <a:t>S</a:t>
            </a:r>
            <a:r>
              <a:rPr altLang="en-IN" lang="en-US"/>
              <a:t>.</a:t>
            </a:r>
            <a:r>
              <a:rPr altLang="en-IN" lang="en-US"/>
              <a:t> </a:t>
            </a:r>
            <a:r>
              <a:rPr altLang="en-IN" lang="en-US"/>
              <a:t>Bahl</a:t>
            </a:r>
            <a:r>
              <a:rPr altLang="en-IN" lang="en-US"/>
              <a:t> </a:t>
            </a:r>
            <a:r>
              <a:rPr altLang="en-IN" lang="en-US"/>
              <a:t>a</a:t>
            </a:r>
            <a:r>
              <a:rPr altLang="en-IN" lang="en-US"/>
              <a:t>n</a:t>
            </a:r>
            <a:r>
              <a:rPr altLang="en-IN" lang="en-US"/>
              <a:t>d</a:t>
            </a:r>
            <a:r>
              <a:rPr altLang="en-IN" lang="en-US"/>
              <a:t> </a:t>
            </a:r>
            <a:r>
              <a:rPr altLang="en-IN" lang="en-US"/>
              <a:t>G</a:t>
            </a:r>
            <a:r>
              <a:rPr altLang="en-IN" lang="en-US"/>
              <a:t>.</a:t>
            </a:r>
            <a:r>
              <a:rPr altLang="en-IN" lang="en-US"/>
              <a:t> </a:t>
            </a:r>
            <a:r>
              <a:rPr altLang="en-IN" lang="en-US"/>
              <a:t>D</a:t>
            </a:r>
            <a:r>
              <a:rPr altLang="en-IN" lang="en-US"/>
              <a:t>.</a:t>
            </a:r>
            <a:r>
              <a:rPr altLang="en-IN" lang="en-US"/>
              <a:t> </a:t>
            </a:r>
            <a:r>
              <a:rPr altLang="en-IN" lang="en-US"/>
              <a:t>T</a:t>
            </a:r>
            <a:r>
              <a:rPr altLang="en-IN" lang="en-US"/>
              <a:t>u</a:t>
            </a:r>
            <a:r>
              <a:rPr altLang="en-IN" lang="en-US"/>
              <a:t>l</a:t>
            </a:r>
            <a:r>
              <a:rPr altLang="en-IN" lang="en-US"/>
              <a:t>i</a:t>
            </a:r>
            <a:r>
              <a:rPr altLang="en-IN" lang="en-US"/>
              <a:t>,</a:t>
            </a:r>
            <a:r>
              <a:rPr altLang="en-IN" lang="en-US"/>
              <a:t> </a:t>
            </a:r>
            <a:r>
              <a:rPr altLang="en-IN" lang="en-US"/>
              <a:t>S</a:t>
            </a:r>
            <a:r>
              <a:rPr altLang="en-IN" lang="en-US"/>
              <a:t>.</a:t>
            </a:r>
            <a:r>
              <a:rPr altLang="en-IN" lang="en-US"/>
              <a:t> </a:t>
            </a:r>
            <a:r>
              <a:rPr altLang="en-IN" lang="en-US"/>
              <a:t>Chand </a:t>
            </a:r>
            <a:r>
              <a:rPr altLang="en-IN" lang="en-US"/>
              <a:t>Publications</a:t>
            </a:r>
            <a:r>
              <a:rPr altLang="en-IN" lang="en-US"/>
              <a:t>.</a:t>
            </a:r>
            <a:endParaRPr lang="en-GB"/>
          </a:p>
          <a:p>
            <a:endParaRPr lang="en-GB"/>
          </a:p>
          <a:p>
            <a:r>
              <a:rPr altLang="en-IN" lang="en-US"/>
              <a:t>P</a:t>
            </a:r>
            <a:r>
              <a:rPr altLang="en-IN" lang="en-US"/>
              <a:t>h</a:t>
            </a:r>
            <a:r>
              <a:rPr altLang="en-IN" lang="en-US"/>
              <a:t>y</a:t>
            </a:r>
            <a:r>
              <a:rPr altLang="en-IN" lang="en-US"/>
              <a:t>s</a:t>
            </a:r>
            <a:r>
              <a:rPr altLang="en-IN" lang="en-US"/>
              <a:t>i</a:t>
            </a:r>
            <a:r>
              <a:rPr altLang="en-IN" lang="en-US"/>
              <a:t>c</a:t>
            </a:r>
            <a:r>
              <a:rPr altLang="en-IN" lang="en-US"/>
              <a:t>a</a:t>
            </a:r>
            <a:r>
              <a:rPr altLang="en-IN" lang="en-US"/>
              <a:t>l</a:t>
            </a:r>
            <a:r>
              <a:rPr altLang="en-IN" lang="en-US"/>
              <a:t> </a:t>
            </a:r>
            <a:r>
              <a:rPr altLang="en-IN" lang="en-US"/>
              <a:t>C</a:t>
            </a:r>
            <a:r>
              <a:rPr altLang="en-IN" lang="en-US"/>
              <a:t>h</a:t>
            </a:r>
            <a:r>
              <a:rPr altLang="en-IN" lang="en-US"/>
              <a:t>e</a:t>
            </a:r>
            <a:r>
              <a:rPr altLang="en-IN" lang="en-US"/>
              <a:t>m</a:t>
            </a:r>
            <a:r>
              <a:rPr altLang="en-IN" lang="en-US"/>
              <a:t>i</a:t>
            </a:r>
            <a:r>
              <a:rPr altLang="en-IN" lang="en-US"/>
              <a:t>s</a:t>
            </a:r>
            <a:r>
              <a:rPr altLang="en-IN" lang="en-US"/>
              <a:t>t</a:t>
            </a:r>
            <a:r>
              <a:rPr altLang="en-IN" lang="en-US"/>
              <a:t>r</a:t>
            </a:r>
            <a:r>
              <a:rPr altLang="en-IN" lang="en-US"/>
              <a:t>y</a:t>
            </a:r>
            <a:r>
              <a:rPr altLang="en-IN" lang="en-US"/>
              <a:t>,</a:t>
            </a:r>
            <a:r>
              <a:rPr altLang="en-IN" lang="en-US"/>
              <a:t> </a:t>
            </a:r>
            <a:r>
              <a:rPr altLang="en-IN" lang="en-US"/>
              <a:t>F</a:t>
            </a:r>
            <a:r>
              <a:rPr altLang="en-IN" lang="en-US"/>
              <a:t>.</a:t>
            </a:r>
            <a:r>
              <a:rPr altLang="en-IN" lang="en-US"/>
              <a:t> </a:t>
            </a:r>
            <a:r>
              <a:rPr altLang="en-IN" lang="en-US"/>
              <a:t>Y</a:t>
            </a:r>
            <a:r>
              <a:rPr altLang="en-IN" lang="en-US"/>
              <a:t>.</a:t>
            </a:r>
            <a:r>
              <a:rPr altLang="en-IN" lang="en-US"/>
              <a:t> </a:t>
            </a:r>
            <a:r>
              <a:rPr altLang="en-IN" lang="en-US"/>
              <a:t>B</a:t>
            </a:r>
            <a:r>
              <a:rPr altLang="en-IN" lang="en-US"/>
              <a:t>.</a:t>
            </a:r>
            <a:r>
              <a:rPr altLang="en-IN" lang="en-US"/>
              <a:t> </a:t>
            </a:r>
            <a:r>
              <a:rPr altLang="en-IN" lang="en-US"/>
              <a:t>S</a:t>
            </a:r>
            <a:r>
              <a:rPr altLang="en-IN" lang="en-US"/>
              <a:t>c</a:t>
            </a:r>
            <a:r>
              <a:rPr altLang="en-IN" lang="en-US"/>
              <a:t>.</a:t>
            </a:r>
            <a:r>
              <a:rPr altLang="en-IN" lang="en-US"/>
              <a:t> </a:t>
            </a:r>
            <a:r>
              <a:rPr altLang="en-IN" lang="en-US"/>
              <a:t>(</a:t>
            </a:r>
            <a:r>
              <a:rPr altLang="en-IN" lang="en-US"/>
              <a:t>S</a:t>
            </a:r>
            <a:r>
              <a:rPr altLang="en-IN" lang="en-US"/>
              <a:t>e</a:t>
            </a:r>
            <a:r>
              <a:rPr altLang="en-IN" lang="en-US"/>
              <a:t>m</a:t>
            </a:r>
            <a:r>
              <a:rPr altLang="en-IN" lang="en-US"/>
              <a:t>e</a:t>
            </a:r>
            <a:r>
              <a:rPr altLang="en-IN" lang="en-US"/>
              <a:t>s</a:t>
            </a:r>
            <a:r>
              <a:rPr altLang="en-IN" lang="en-US"/>
              <a:t>t</a:t>
            </a:r>
            <a:r>
              <a:rPr altLang="en-IN" lang="en-US"/>
              <a:t>e</a:t>
            </a:r>
            <a:r>
              <a:rPr altLang="en-IN" lang="en-US"/>
              <a:t>r</a:t>
            </a:r>
            <a:r>
              <a:rPr altLang="en-IN" lang="en-US"/>
              <a:t>-</a:t>
            </a:r>
            <a:r>
              <a:rPr altLang="en-IN" lang="en-US"/>
              <a:t> </a:t>
            </a:r>
            <a:r>
              <a:rPr altLang="en-IN" lang="en-US"/>
              <a:t>I</a:t>
            </a:r>
            <a:r>
              <a:rPr altLang="en-IN" lang="en-US"/>
              <a:t>)</a:t>
            </a:r>
            <a:r>
              <a:rPr altLang="en-IN" lang="en-US"/>
              <a:t>,</a:t>
            </a:r>
            <a:r>
              <a:rPr altLang="en-IN" lang="en-US"/>
              <a:t> </a:t>
            </a:r>
            <a:r>
              <a:rPr altLang="en-IN" lang="en-US"/>
              <a:t>M</a:t>
            </a:r>
            <a:r>
              <a:rPr altLang="en-IN" lang="en-US"/>
              <a:t>a</a:t>
            </a:r>
            <a:r>
              <a:rPr altLang="en-IN" lang="en-US"/>
              <a:t>n</a:t>
            </a:r>
            <a:r>
              <a:rPr altLang="en-IN" lang="en-US"/>
              <a:t>a</a:t>
            </a:r>
            <a:r>
              <a:rPr altLang="en-IN" lang="en-US"/>
              <a:t>l</a:t>
            </a:r>
            <a:r>
              <a:rPr altLang="en-IN" lang="en-US"/>
              <a:t>i</a:t>
            </a:r>
            <a:r>
              <a:rPr altLang="en-IN" lang="en-US"/>
              <a:t> </a:t>
            </a:r>
            <a:r>
              <a:rPr altLang="en-IN" lang="en-US"/>
              <a:t>P</a:t>
            </a:r>
            <a:r>
              <a:rPr altLang="en-IN" lang="en-US"/>
              <a:t>r</a:t>
            </a:r>
            <a:r>
              <a:rPr altLang="en-IN" lang="en-US"/>
              <a:t>a</a:t>
            </a:r>
            <a:r>
              <a:rPr altLang="en-IN" lang="en-US"/>
              <a:t>k</a:t>
            </a:r>
            <a:r>
              <a:rPr altLang="en-IN" lang="en-US"/>
              <a:t>a</a:t>
            </a:r>
            <a:r>
              <a:rPr altLang="en-IN" lang="en-US"/>
              <a:t>s</a:t>
            </a:r>
            <a:r>
              <a:rPr altLang="en-IN" lang="en-US"/>
              <a:t>h</a:t>
            </a:r>
            <a:r>
              <a:rPr altLang="en-IN" lang="en-US"/>
              <a:t>a</a:t>
            </a:r>
            <a:r>
              <a:rPr altLang="en-IN" lang="en-US"/>
              <a:t>n</a:t>
            </a:r>
            <a:r>
              <a:rPr altLang="en-IN" lang="en-US"/>
              <a:t>,</a:t>
            </a:r>
            <a:r>
              <a:rPr altLang="en-IN" lang="en-US"/>
              <a:t> </a:t>
            </a:r>
            <a:r>
              <a:rPr altLang="en-IN" lang="en-US"/>
              <a:t>P</a:t>
            </a:r>
            <a:r>
              <a:rPr altLang="en-IN" lang="en-US"/>
              <a:t>u</a:t>
            </a:r>
            <a:r>
              <a:rPr altLang="en-IN" lang="en-US"/>
              <a:t>n</a:t>
            </a:r>
            <a:r>
              <a:rPr altLang="en-IN" lang="en-US"/>
              <a:t>e</a:t>
            </a:r>
            <a:r>
              <a:rPr altLang="en-IN" lang="en-US"/>
              <a:t> </a:t>
            </a:r>
            <a:r>
              <a:rPr altLang="en-IN" lang="en-US"/>
              <a:t> </a:t>
            </a:r>
            <a:r>
              <a:rPr altLang="en-IN" lang="en-US"/>
              <a:t> </a:t>
            </a:r>
            <a:endParaRPr lang="en-GB"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9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55" name="Title 1"/>
          <p:cNvSpPr>
            <a:spLocks noGrp="1"/>
          </p:cNvSpPr>
          <p:nvPr>
            <p:ph type="ctrTitle"/>
          </p:nvPr>
        </p:nvSpPr>
        <p:spPr>
          <a:xfrm>
            <a:off x="685799" y="1884077"/>
            <a:ext cx="7772400" cy="2387600"/>
          </a:xfrm>
        </p:spPr>
        <p:txBody>
          <a:bodyPr>
            <a:noAutofit/>
          </a:bodyPr>
          <a:p>
            <a:r>
              <a:rPr altLang="en-IN" sz="2900" lang="en-US">
                <a:solidFill>
                  <a:srgbClr val="800000"/>
                </a:solidFill>
              </a:rPr>
              <a:t>S</a:t>
            </a:r>
            <a:r>
              <a:rPr altLang="en-IN" sz="2900" lang="en-US">
                <a:solidFill>
                  <a:srgbClr val="800000"/>
                </a:solidFill>
              </a:rPr>
              <a:t>a</a:t>
            </a:r>
            <a:r>
              <a:rPr altLang="en-IN" sz="2900" lang="en-US">
                <a:solidFill>
                  <a:srgbClr val="800000"/>
                </a:solidFill>
              </a:rPr>
              <a:t>v</a:t>
            </a:r>
            <a:r>
              <a:rPr altLang="en-IN" sz="2900" lang="en-US">
                <a:solidFill>
                  <a:srgbClr val="800000"/>
                </a:solidFill>
              </a:rPr>
              <a:t>i</a:t>
            </a:r>
            <a:r>
              <a:rPr altLang="en-IN" sz="2900" lang="en-US">
                <a:solidFill>
                  <a:srgbClr val="800000"/>
                </a:solidFill>
              </a:rPr>
              <a:t>t</a:t>
            </a:r>
            <a:r>
              <a:rPr altLang="en-IN" sz="2900" lang="en-US">
                <a:solidFill>
                  <a:srgbClr val="800000"/>
                </a:solidFill>
              </a:rPr>
              <a:t>r</a:t>
            </a:r>
            <a:r>
              <a:rPr altLang="en-IN" sz="2900" lang="en-US">
                <a:solidFill>
                  <a:srgbClr val="800000"/>
                </a:solidFill>
              </a:rPr>
              <a:t>i</a:t>
            </a:r>
            <a:r>
              <a:rPr altLang="en-IN" sz="2900" lang="en-US">
                <a:solidFill>
                  <a:srgbClr val="800000"/>
                </a:solidFill>
              </a:rPr>
              <a:t>b</a:t>
            </a:r>
            <a:r>
              <a:rPr altLang="en-IN" sz="2900" lang="en-US">
                <a:solidFill>
                  <a:srgbClr val="800000"/>
                </a:solidFill>
              </a:rPr>
              <a:t>a</a:t>
            </a:r>
            <a:r>
              <a:rPr altLang="en-IN" sz="2900" lang="en-US">
                <a:solidFill>
                  <a:srgbClr val="800000"/>
                </a:solidFill>
              </a:rPr>
              <a:t>i</a:t>
            </a:r>
            <a:r>
              <a:rPr altLang="en-IN" sz="2900" lang="en-US">
                <a:solidFill>
                  <a:srgbClr val="800000"/>
                </a:solidFill>
              </a:rPr>
              <a:t> </a:t>
            </a:r>
            <a:r>
              <a:rPr altLang="en-IN" sz="2900" lang="en-US">
                <a:solidFill>
                  <a:srgbClr val="800000"/>
                </a:solidFill>
              </a:rPr>
              <a:t>P</a:t>
            </a:r>
            <a:r>
              <a:rPr altLang="en-IN" sz="2900" lang="en-US">
                <a:solidFill>
                  <a:srgbClr val="800000"/>
                </a:solidFill>
              </a:rPr>
              <a:t>h</a:t>
            </a:r>
            <a:r>
              <a:rPr altLang="en-IN" sz="2900" lang="en-US">
                <a:solidFill>
                  <a:srgbClr val="800000"/>
                </a:solidFill>
              </a:rPr>
              <a:t>u</a:t>
            </a:r>
            <a:r>
              <a:rPr altLang="en-IN" sz="2900" lang="en-US">
                <a:solidFill>
                  <a:srgbClr val="800000"/>
                </a:solidFill>
              </a:rPr>
              <a:t>l</a:t>
            </a:r>
            <a:r>
              <a:rPr altLang="en-IN" sz="2900" lang="en-US">
                <a:solidFill>
                  <a:srgbClr val="800000"/>
                </a:solidFill>
              </a:rPr>
              <a:t>e</a:t>
            </a:r>
            <a:r>
              <a:rPr altLang="en-IN" sz="2900" lang="en-US">
                <a:solidFill>
                  <a:srgbClr val="800000"/>
                </a:solidFill>
              </a:rPr>
              <a:t> </a:t>
            </a:r>
            <a:r>
              <a:rPr altLang="en-IN" sz="2900" lang="en-US">
                <a:solidFill>
                  <a:srgbClr val="800000"/>
                </a:solidFill>
              </a:rPr>
              <a:t>P</a:t>
            </a:r>
            <a:r>
              <a:rPr altLang="en-IN" sz="2900" lang="en-US">
                <a:solidFill>
                  <a:srgbClr val="800000"/>
                </a:solidFill>
              </a:rPr>
              <a:t>u</a:t>
            </a:r>
            <a:r>
              <a:rPr altLang="en-IN" sz="2900" lang="en-US">
                <a:solidFill>
                  <a:srgbClr val="800000"/>
                </a:solidFill>
              </a:rPr>
              <a:t>n</a:t>
            </a:r>
            <a:r>
              <a:rPr altLang="en-IN" sz="2900" lang="en-US">
                <a:solidFill>
                  <a:srgbClr val="800000"/>
                </a:solidFill>
              </a:rPr>
              <a:t>e</a:t>
            </a:r>
            <a:r>
              <a:rPr altLang="en-IN" sz="2900" lang="en-US">
                <a:solidFill>
                  <a:srgbClr val="800000"/>
                </a:solidFill>
              </a:rPr>
              <a:t> </a:t>
            </a:r>
            <a:r>
              <a:rPr altLang="en-IN" sz="2900" lang="en-US">
                <a:solidFill>
                  <a:srgbClr val="800000"/>
                </a:solidFill>
              </a:rPr>
              <a:t>U</a:t>
            </a:r>
            <a:r>
              <a:rPr altLang="en-IN" sz="2900" lang="en-US">
                <a:solidFill>
                  <a:srgbClr val="800000"/>
                </a:solidFill>
              </a:rPr>
              <a:t>n</a:t>
            </a:r>
            <a:r>
              <a:rPr altLang="en-IN" sz="2900" lang="en-US">
                <a:solidFill>
                  <a:srgbClr val="800000"/>
                </a:solidFill>
              </a:rPr>
              <a:t>i</a:t>
            </a:r>
            <a:r>
              <a:rPr altLang="en-IN" sz="2900" lang="en-US">
                <a:solidFill>
                  <a:srgbClr val="800000"/>
                </a:solidFill>
              </a:rPr>
              <a:t>v</a:t>
            </a:r>
            <a:r>
              <a:rPr altLang="en-IN" sz="2900" lang="en-US">
                <a:solidFill>
                  <a:srgbClr val="800000"/>
                </a:solidFill>
              </a:rPr>
              <a:t>e</a:t>
            </a:r>
            <a:r>
              <a:rPr altLang="en-IN" sz="2900" lang="en-US">
                <a:solidFill>
                  <a:srgbClr val="800000"/>
                </a:solidFill>
              </a:rPr>
              <a:t>r</a:t>
            </a:r>
            <a:r>
              <a:rPr altLang="en-IN" sz="2900" lang="en-US">
                <a:solidFill>
                  <a:srgbClr val="800000"/>
                </a:solidFill>
              </a:rPr>
              <a:t>sity</a:t>
            </a:r>
            <a:br>
              <a:rPr altLang="en-IN" sz="2900" lang="en-US">
                <a:solidFill>
                  <a:srgbClr val="800000"/>
                </a:solidFill>
              </a:rPr>
            </a:br>
            <a:br>
              <a:rPr altLang="en-IN" sz="2900" lang="en-US"/>
            </a:br>
            <a:r>
              <a:rPr altLang="en-IN" sz="2900" lang="en-US"/>
              <a:t>F</a:t>
            </a:r>
            <a:r>
              <a:rPr altLang="en-IN" sz="2900" lang="en-US"/>
              <a:t>.</a:t>
            </a:r>
            <a:r>
              <a:rPr altLang="en-IN" sz="2900" lang="en-US"/>
              <a:t> </a:t>
            </a:r>
            <a:r>
              <a:rPr altLang="en-IN" sz="2900" lang="en-US"/>
              <a:t>Y</a:t>
            </a:r>
            <a:r>
              <a:rPr altLang="en-IN" sz="2900" lang="en-US"/>
              <a:t>.</a:t>
            </a:r>
            <a:r>
              <a:rPr altLang="en-IN" sz="2900" lang="en-US"/>
              <a:t> </a:t>
            </a:r>
            <a:r>
              <a:rPr altLang="en-IN" sz="2900" lang="en-US"/>
              <a:t>B</a:t>
            </a:r>
            <a:r>
              <a:rPr altLang="en-IN" sz="2900" lang="en-US"/>
              <a:t>.</a:t>
            </a:r>
            <a:r>
              <a:rPr altLang="en-IN" sz="2900" lang="en-US"/>
              <a:t> </a:t>
            </a:r>
            <a:r>
              <a:rPr altLang="en-IN" sz="2900" lang="en-US"/>
              <a:t>S</a:t>
            </a:r>
            <a:r>
              <a:rPr altLang="en-IN" sz="2900" lang="en-US"/>
              <a:t>c</a:t>
            </a:r>
            <a:r>
              <a:rPr altLang="en-IN" sz="2900" lang="en-US"/>
              <a:t>.</a:t>
            </a:r>
            <a:r>
              <a:rPr altLang="en-IN" sz="2900" lang="en-US"/>
              <a:t> </a:t>
            </a:r>
            <a:r>
              <a:rPr altLang="en-IN" sz="2900" lang="en-US"/>
              <a:t>(</a:t>
            </a:r>
            <a:r>
              <a:rPr altLang="en-IN" sz="2900" lang="en-US"/>
              <a:t>Semester</a:t>
            </a:r>
            <a:r>
              <a:rPr altLang="en-IN" sz="2900" lang="en-US"/>
              <a:t>-</a:t>
            </a:r>
            <a:r>
              <a:rPr altLang="en-IN" sz="2900" lang="en-US"/>
              <a:t> </a:t>
            </a:r>
            <a:r>
              <a:rPr altLang="en-IN" sz="2900" lang="en-US"/>
              <a:t>I</a:t>
            </a:r>
            <a:r>
              <a:rPr altLang="en-IN" sz="2900" lang="en-US"/>
              <a:t>)</a:t>
            </a:r>
            <a:br>
              <a:rPr altLang="en-IN" sz="2900" lang="en-US"/>
            </a:br>
            <a:r>
              <a:rPr altLang="en-IN" sz="2900" lang="en-US"/>
              <a:t>C</a:t>
            </a:r>
            <a:r>
              <a:rPr altLang="en-IN" sz="2900" lang="en-US"/>
              <a:t>H</a:t>
            </a:r>
            <a:r>
              <a:rPr altLang="en-IN" sz="2900" lang="en-US"/>
              <a:t>-</a:t>
            </a:r>
            <a:r>
              <a:rPr altLang="en-IN" sz="2900" lang="en-US"/>
              <a:t> </a:t>
            </a:r>
            <a:r>
              <a:rPr altLang="en-IN" sz="2900" lang="en-US"/>
              <a:t>1</a:t>
            </a:r>
            <a:r>
              <a:rPr altLang="en-IN" sz="2900" lang="en-US"/>
              <a:t>0</a:t>
            </a:r>
            <a:r>
              <a:rPr altLang="en-IN" sz="2900" lang="en-US"/>
              <a:t>1</a:t>
            </a:r>
            <a:r>
              <a:rPr altLang="en-IN" sz="2900" lang="en-US"/>
              <a:t>:</a:t>
            </a:r>
            <a:r>
              <a:rPr altLang="en-IN" sz="2900" lang="en-US"/>
              <a:t> </a:t>
            </a:r>
            <a:r>
              <a:rPr altLang="en-IN" sz="2900" lang="en-US"/>
              <a:t>P</a:t>
            </a:r>
            <a:r>
              <a:rPr altLang="en-IN" sz="2900" lang="en-US"/>
              <a:t>h</a:t>
            </a:r>
            <a:r>
              <a:rPr altLang="en-IN" sz="2900" lang="en-US"/>
              <a:t>y</a:t>
            </a:r>
            <a:r>
              <a:rPr altLang="en-IN" sz="2900" lang="en-US"/>
              <a:t>s</a:t>
            </a:r>
            <a:r>
              <a:rPr altLang="en-IN" sz="2900" lang="en-US"/>
              <a:t>i</a:t>
            </a:r>
            <a:r>
              <a:rPr altLang="en-IN" sz="2900" lang="en-US"/>
              <a:t>c</a:t>
            </a:r>
            <a:r>
              <a:rPr altLang="en-IN" sz="2900" lang="en-US"/>
              <a:t>a</a:t>
            </a:r>
            <a:r>
              <a:rPr altLang="en-IN" sz="2900" lang="en-US"/>
              <a:t>l</a:t>
            </a:r>
            <a:r>
              <a:rPr altLang="en-IN" sz="2900" lang="en-US"/>
              <a:t> </a:t>
            </a:r>
            <a:r>
              <a:rPr altLang="en-IN" sz="2900" lang="en-US"/>
              <a:t>C</a:t>
            </a:r>
            <a:r>
              <a:rPr altLang="en-IN" sz="2900" lang="en-US"/>
              <a:t>h</a:t>
            </a:r>
            <a:r>
              <a:rPr altLang="en-IN" sz="2900" lang="en-US"/>
              <a:t>e</a:t>
            </a:r>
            <a:r>
              <a:rPr altLang="en-IN" sz="2900" lang="en-US"/>
              <a:t>m</a:t>
            </a:r>
            <a:r>
              <a:rPr altLang="en-IN" sz="2900" lang="en-US"/>
              <a:t>i</a:t>
            </a:r>
            <a:r>
              <a:rPr altLang="en-IN" sz="2900" lang="en-US"/>
              <a:t>s</a:t>
            </a:r>
            <a:r>
              <a:rPr altLang="en-IN" sz="2900" lang="en-US"/>
              <a:t>t</a:t>
            </a:r>
            <a:r>
              <a:rPr altLang="en-IN" sz="2900" lang="en-US"/>
              <a:t>r</a:t>
            </a:r>
            <a:r>
              <a:rPr altLang="en-IN" sz="2900" lang="en-US"/>
              <a:t>y</a:t>
            </a:r>
            <a:br>
              <a:rPr altLang="en-IN" sz="2900" lang="en-US"/>
            </a:br>
            <a:br>
              <a:rPr altLang="en-IN" sz="2900" lang="en-US"/>
            </a:br>
            <a:r>
              <a:rPr altLang="en-IN" sz="2900" lang="en-US">
                <a:solidFill>
                  <a:srgbClr val="0000FF"/>
                </a:solidFill>
              </a:rPr>
              <a:t>C</a:t>
            </a:r>
            <a:r>
              <a:rPr altLang="en-IN" sz="2900" lang="en-US">
                <a:solidFill>
                  <a:srgbClr val="0000FF"/>
                </a:solidFill>
              </a:rPr>
              <a:t>h</a:t>
            </a:r>
            <a:r>
              <a:rPr altLang="en-IN" sz="2900" lang="en-US">
                <a:solidFill>
                  <a:srgbClr val="0000FF"/>
                </a:solidFill>
              </a:rPr>
              <a:t>a</a:t>
            </a:r>
            <a:r>
              <a:rPr altLang="en-IN" sz="2900" lang="en-US">
                <a:solidFill>
                  <a:srgbClr val="0000FF"/>
                </a:solidFill>
              </a:rPr>
              <a:t>p</a:t>
            </a:r>
            <a:r>
              <a:rPr altLang="en-IN" sz="2900" lang="en-US">
                <a:solidFill>
                  <a:srgbClr val="0000FF"/>
                </a:solidFill>
              </a:rPr>
              <a:t>t</a:t>
            </a:r>
            <a:r>
              <a:rPr altLang="en-IN" sz="2900" lang="en-US">
                <a:solidFill>
                  <a:srgbClr val="0000FF"/>
                </a:solidFill>
              </a:rPr>
              <a:t>e</a:t>
            </a:r>
            <a:r>
              <a:rPr altLang="en-IN" sz="2900" lang="en-US">
                <a:solidFill>
                  <a:srgbClr val="0000FF"/>
                </a:solidFill>
              </a:rPr>
              <a:t>r</a:t>
            </a:r>
            <a:r>
              <a:rPr altLang="en-IN" sz="2900" lang="en-US">
                <a:solidFill>
                  <a:srgbClr val="0000FF"/>
                </a:solidFill>
              </a:rPr>
              <a:t> </a:t>
            </a:r>
            <a:r>
              <a:rPr altLang="en-IN" sz="2900" lang="en-US">
                <a:solidFill>
                  <a:srgbClr val="0000FF"/>
                </a:solidFill>
              </a:rPr>
              <a:t>3</a:t>
            </a:r>
            <a:r>
              <a:rPr altLang="en-IN" sz="2900" lang="en-US">
                <a:solidFill>
                  <a:srgbClr val="0000FF"/>
                </a:solidFill>
              </a:rPr>
              <a:t>:</a:t>
            </a:r>
            <a:r>
              <a:rPr altLang="en-IN" sz="2900" lang="en-US">
                <a:solidFill>
                  <a:srgbClr val="0000FF"/>
                </a:solidFill>
              </a:rPr>
              <a:t> </a:t>
            </a:r>
            <a:r>
              <a:rPr altLang="en-IN" sz="2900" lang="en-US">
                <a:solidFill>
                  <a:srgbClr val="0000FF"/>
                </a:solidFill>
              </a:rPr>
              <a:t>I</a:t>
            </a:r>
            <a:r>
              <a:rPr altLang="en-IN" sz="2900" lang="en-US">
                <a:solidFill>
                  <a:srgbClr val="0000FF"/>
                </a:solidFill>
              </a:rPr>
              <a:t>o</a:t>
            </a:r>
            <a:r>
              <a:rPr altLang="en-IN" sz="2900" lang="en-US">
                <a:solidFill>
                  <a:srgbClr val="0000FF"/>
                </a:solidFill>
              </a:rPr>
              <a:t>n</a:t>
            </a:r>
            <a:r>
              <a:rPr altLang="en-IN" sz="2900" lang="en-US">
                <a:solidFill>
                  <a:srgbClr val="0000FF"/>
                </a:solidFill>
              </a:rPr>
              <a:t>i</a:t>
            </a:r>
            <a:r>
              <a:rPr altLang="en-IN" sz="2900" lang="en-US">
                <a:solidFill>
                  <a:srgbClr val="0000FF"/>
                </a:solidFill>
              </a:rPr>
              <a:t>c</a:t>
            </a:r>
            <a:r>
              <a:rPr altLang="en-IN" sz="2900" lang="en-US">
                <a:solidFill>
                  <a:srgbClr val="0000FF"/>
                </a:solidFill>
              </a:rPr>
              <a:t> </a:t>
            </a:r>
            <a:r>
              <a:rPr altLang="en-IN" sz="2900" lang="en-US">
                <a:solidFill>
                  <a:srgbClr val="0000FF"/>
                </a:solidFill>
              </a:rPr>
              <a:t>Equilibria</a:t>
            </a:r>
            <a:br>
              <a:rPr altLang="en-IN" sz="2900" lang="en-US">
                <a:solidFill>
                  <a:srgbClr val="0000FF"/>
                </a:solidFill>
              </a:rPr>
            </a:br>
            <a:r>
              <a:rPr altLang="en-IN" b="1" sz="2900" lang="en-US">
                <a:solidFill>
                  <a:srgbClr val="008000"/>
                </a:solidFill>
              </a:rPr>
              <a:t>L</a:t>
            </a:r>
            <a:r>
              <a:rPr altLang="en-IN" b="1" sz="2900" lang="en-US">
                <a:solidFill>
                  <a:srgbClr val="008000"/>
                </a:solidFill>
              </a:rPr>
              <a:t>e</a:t>
            </a:r>
            <a:r>
              <a:rPr altLang="en-IN" b="1" sz="2900" lang="en-US">
                <a:solidFill>
                  <a:srgbClr val="008000"/>
                </a:solidFill>
              </a:rPr>
              <a:t>c</a:t>
            </a:r>
            <a:r>
              <a:rPr altLang="en-IN" b="1" sz="2900" lang="en-US">
                <a:solidFill>
                  <a:srgbClr val="008000"/>
                </a:solidFill>
              </a:rPr>
              <a:t>t</a:t>
            </a:r>
            <a:r>
              <a:rPr altLang="en-IN" b="1" sz="2900" lang="en-US">
                <a:solidFill>
                  <a:srgbClr val="008000"/>
                </a:solidFill>
              </a:rPr>
              <a:t>u</a:t>
            </a:r>
            <a:r>
              <a:rPr altLang="en-IN" b="1" sz="2900" lang="en-US">
                <a:solidFill>
                  <a:srgbClr val="008000"/>
                </a:solidFill>
              </a:rPr>
              <a:t>r</a:t>
            </a:r>
            <a:r>
              <a:rPr altLang="en-IN" b="1" sz="2900" lang="en-US">
                <a:solidFill>
                  <a:srgbClr val="008000"/>
                </a:solidFill>
              </a:rPr>
              <a:t>e</a:t>
            </a:r>
            <a:r>
              <a:rPr altLang="en-IN" b="1" sz="2900" lang="en-US">
                <a:solidFill>
                  <a:srgbClr val="008000"/>
                </a:solidFill>
              </a:rPr>
              <a:t>:</a:t>
            </a:r>
            <a:r>
              <a:rPr altLang="en-IN" b="1" sz="2900" lang="en-US">
                <a:solidFill>
                  <a:srgbClr val="008000"/>
                </a:solidFill>
              </a:rPr>
              <a:t> </a:t>
            </a:r>
            <a:r>
              <a:rPr altLang="en-IN" b="1" sz="2900" lang="en-US">
                <a:solidFill>
                  <a:srgbClr val="008000"/>
                </a:solidFill>
              </a:rPr>
              <a:t>1</a:t>
            </a:r>
            <a:r>
              <a:rPr altLang="en-IN" b="1" sz="2900" lang="en-US">
                <a:solidFill>
                  <a:srgbClr val="008000"/>
                </a:solidFill>
              </a:rPr>
              <a:t>2</a:t>
            </a:r>
            <a:br>
              <a:rPr altLang="en-IN" b="1" sz="2900" lang="en-US">
                <a:solidFill>
                  <a:srgbClr val="008000"/>
                </a:solidFill>
              </a:rPr>
            </a:br>
            <a:r>
              <a:rPr altLang="en-IN" sz="2900" lang="en-US"/>
              <a:t> </a:t>
            </a:r>
            <a:endParaRPr altLang="zh-CN" sz="2900" lang="en-US"/>
          </a:p>
        </p:txBody>
      </p:sp>
      <p:sp>
        <p:nvSpPr>
          <p:cNvPr id="1048756" name="Subtitle 2"/>
          <p:cNvSpPr>
            <a:spLocks noGrp="1"/>
          </p:cNvSpPr>
          <p:nvPr>
            <p:ph type="subTitle" idx="1"/>
          </p:nvPr>
        </p:nvSpPr>
        <p:spPr>
          <a:xfrm>
            <a:off x="1143000" y="4501314"/>
            <a:ext cx="6858000" cy="1655762"/>
          </a:xfrm>
        </p:spPr>
        <p:txBody>
          <a:bodyPr>
            <a:normAutofit fontScale="77054" lnSpcReduction="20000"/>
          </a:bodyPr>
          <a:p>
            <a:pPr algn="l"/>
            <a:r>
              <a:rPr altLang="en-IN" lang="en-US"/>
              <a:t>-</a:t>
            </a:r>
            <a:r>
              <a:rPr altLang="en-IN" lang="en-US"/>
              <a:t> </a:t>
            </a:r>
            <a:r>
              <a:rPr altLang="en-IN" lang="en-US"/>
              <a:t>S</a:t>
            </a:r>
            <a:r>
              <a:rPr altLang="en-IN" lang="en-US"/>
              <a:t>a</a:t>
            </a:r>
            <a:r>
              <a:rPr altLang="en-IN" lang="en-US"/>
              <a:t>n</a:t>
            </a:r>
            <a:r>
              <a:rPr altLang="en-IN" lang="en-US"/>
              <a:t>d</a:t>
            </a:r>
            <a:r>
              <a:rPr altLang="en-IN" lang="en-US"/>
              <a:t>e</a:t>
            </a:r>
            <a:r>
              <a:rPr altLang="en-IN" lang="en-US"/>
              <a:t>s</a:t>
            </a:r>
            <a:r>
              <a:rPr altLang="en-IN" lang="en-US"/>
              <a:t>h</a:t>
            </a:r>
            <a:r>
              <a:rPr altLang="en-IN" lang="en-US"/>
              <a:t> </a:t>
            </a:r>
            <a:r>
              <a:rPr altLang="en-IN" lang="en-US"/>
              <a:t>D</a:t>
            </a:r>
            <a:r>
              <a:rPr altLang="en-IN" lang="en-US"/>
              <a:t>a</a:t>
            </a:r>
            <a:r>
              <a:rPr altLang="en-IN" lang="en-US"/>
              <a:t>s</a:t>
            </a:r>
            <a:r>
              <a:rPr altLang="en-IN" lang="en-US"/>
              <a:t>h</a:t>
            </a:r>
            <a:r>
              <a:rPr altLang="en-IN" lang="en-US"/>
              <a:t>a</a:t>
            </a:r>
            <a:r>
              <a:rPr altLang="en-IN" lang="en-US"/>
              <a:t>r</a:t>
            </a:r>
            <a:r>
              <a:rPr altLang="en-IN" lang="en-US"/>
              <a:t>a</a:t>
            </a:r>
            <a:r>
              <a:rPr altLang="en-IN" lang="en-US"/>
              <a:t>t</a:t>
            </a:r>
            <a:r>
              <a:rPr altLang="en-IN" lang="en-US"/>
              <a:t>h</a:t>
            </a:r>
            <a:r>
              <a:rPr altLang="en-IN" lang="en-US"/>
              <a:t> </a:t>
            </a:r>
            <a:r>
              <a:rPr altLang="en-IN" lang="en-US"/>
              <a:t>K</a:t>
            </a:r>
            <a:r>
              <a:rPr altLang="en-IN" lang="en-US"/>
              <a:t>a</a:t>
            </a:r>
            <a:r>
              <a:rPr altLang="en-IN" lang="en-US"/>
              <a:t>s</a:t>
            </a:r>
            <a:r>
              <a:rPr altLang="en-IN" lang="en-US"/>
              <a:t>a</a:t>
            </a:r>
            <a:r>
              <a:rPr altLang="en-IN" lang="en-US"/>
              <a:t>r</a:t>
            </a:r>
            <a:r>
              <a:rPr altLang="en-IN" lang="en-US"/>
              <a:t>,</a:t>
            </a:r>
            <a:endParaRPr altLang="zh-CN" lang="en-US"/>
          </a:p>
          <a:p>
            <a:pPr algn="l"/>
            <a:r>
              <a:rPr altLang="en-IN" lang="en-US"/>
              <a:t> </a:t>
            </a:r>
            <a:r>
              <a:rPr altLang="en-IN" lang="en-US"/>
              <a:t> </a:t>
            </a:r>
            <a:r>
              <a:rPr altLang="en-IN" lang="en-US"/>
              <a:t>A</a:t>
            </a:r>
            <a:r>
              <a:rPr altLang="en-IN" lang="en-US"/>
              <a:t>s</a:t>
            </a:r>
            <a:r>
              <a:rPr altLang="en-IN" lang="en-US"/>
              <a:t>s</a:t>
            </a:r>
            <a:r>
              <a:rPr altLang="en-IN" lang="en-US"/>
              <a:t>i</a:t>
            </a:r>
            <a:r>
              <a:rPr altLang="en-IN" lang="en-US"/>
              <a:t>s</a:t>
            </a:r>
            <a:r>
              <a:rPr altLang="en-IN" lang="en-US"/>
              <a:t>t</a:t>
            </a:r>
            <a:r>
              <a:rPr altLang="en-IN" lang="en-US"/>
              <a:t>a</a:t>
            </a:r>
            <a:r>
              <a:rPr altLang="en-IN" lang="en-US"/>
              <a:t>nt</a:t>
            </a:r>
            <a:r>
              <a:rPr altLang="en-IN" lang="en-US"/>
              <a:t> </a:t>
            </a:r>
            <a:r>
              <a:rPr altLang="en-IN" lang="en-US"/>
              <a:t>P</a:t>
            </a:r>
            <a:r>
              <a:rPr altLang="en-IN" lang="en-US"/>
              <a:t>r</a:t>
            </a:r>
            <a:r>
              <a:rPr altLang="en-IN" lang="en-US"/>
              <a:t>o</a:t>
            </a:r>
            <a:r>
              <a:rPr altLang="en-IN" lang="en-US"/>
              <a:t>f</a:t>
            </a:r>
            <a:r>
              <a:rPr altLang="en-IN" lang="en-US"/>
              <a:t>e</a:t>
            </a:r>
            <a:r>
              <a:rPr altLang="en-IN" lang="en-US"/>
              <a:t>ssor</a:t>
            </a:r>
            <a:r>
              <a:rPr altLang="en-IN" lang="en-US"/>
              <a:t>,</a:t>
            </a:r>
            <a:endParaRPr altLang="zh-CN" lang="en-US"/>
          </a:p>
          <a:p>
            <a:pPr algn="l"/>
            <a:r>
              <a:rPr altLang="en-IN" lang="en-US"/>
              <a:t> </a:t>
            </a:r>
            <a:r>
              <a:rPr altLang="en-IN" lang="en-US"/>
              <a:t> </a:t>
            </a:r>
            <a:r>
              <a:rPr altLang="en-IN" lang="en-US"/>
              <a:t>D</a:t>
            </a:r>
            <a:r>
              <a:rPr altLang="en-IN" lang="en-US"/>
              <a:t>e</a:t>
            </a:r>
            <a:r>
              <a:rPr altLang="en-IN" lang="en-US"/>
              <a:t>p</a:t>
            </a:r>
            <a:r>
              <a:rPr altLang="en-IN" lang="en-US"/>
              <a:t>a</a:t>
            </a:r>
            <a:r>
              <a:rPr altLang="en-IN" lang="en-US"/>
              <a:t>r</a:t>
            </a:r>
            <a:r>
              <a:rPr altLang="en-IN" lang="en-US"/>
              <a:t>t</a:t>
            </a:r>
            <a:r>
              <a:rPr altLang="en-IN" lang="en-US"/>
              <a:t>ment</a:t>
            </a:r>
            <a:r>
              <a:rPr altLang="en-IN" lang="en-US"/>
              <a:t> of</a:t>
            </a:r>
            <a:r>
              <a:rPr altLang="en-IN" lang="en-US"/>
              <a:t> </a:t>
            </a:r>
            <a:r>
              <a:rPr altLang="en-IN" lang="en-US"/>
              <a:t>C</a:t>
            </a:r>
            <a:r>
              <a:rPr altLang="en-IN" lang="en-US"/>
              <a:t>h</a:t>
            </a:r>
            <a:r>
              <a:rPr altLang="en-IN" lang="en-US"/>
              <a:t>e</a:t>
            </a:r>
            <a:r>
              <a:rPr altLang="en-IN" lang="en-US"/>
              <a:t>m</a:t>
            </a:r>
            <a:r>
              <a:rPr altLang="en-IN" lang="en-US"/>
              <a:t>i</a:t>
            </a:r>
            <a:r>
              <a:rPr altLang="en-IN" lang="en-US"/>
              <a:t>s</a:t>
            </a:r>
            <a:r>
              <a:rPr altLang="en-IN" lang="en-US"/>
              <a:t>t</a:t>
            </a:r>
            <a:r>
              <a:rPr altLang="en-IN" lang="en-US"/>
              <a:t>r</a:t>
            </a:r>
            <a:r>
              <a:rPr altLang="en-IN" lang="en-US"/>
              <a:t>y</a:t>
            </a:r>
            <a:r>
              <a:rPr altLang="en-IN" lang="en-US"/>
              <a:t>,</a:t>
            </a:r>
            <a:endParaRPr altLang="zh-CN" lang="en-US"/>
          </a:p>
          <a:p>
            <a:pPr algn="l"/>
            <a:r>
              <a:rPr altLang="en-IN" lang="en-US"/>
              <a:t> </a:t>
            </a:r>
            <a:r>
              <a:rPr altLang="en-IN" lang="en-US"/>
              <a:t> </a:t>
            </a:r>
            <a:r>
              <a:rPr altLang="en-IN" sz="2179" lang="en-US"/>
              <a:t>Agasti</a:t>
            </a:r>
            <a:r>
              <a:rPr altLang="en-IN" sz="2179" lang="en-US"/>
              <a:t> </a:t>
            </a:r>
            <a:r>
              <a:rPr altLang="en-IN" sz="2179" lang="en-US"/>
              <a:t>A</a:t>
            </a:r>
            <a:r>
              <a:rPr altLang="en-IN" sz="2179" lang="en-US"/>
              <a:t>r</a:t>
            </a:r>
            <a:r>
              <a:rPr altLang="en-IN" sz="2179" lang="en-US"/>
              <a:t>t</a:t>
            </a:r>
            <a:r>
              <a:rPr altLang="en-IN" sz="2179" lang="en-US"/>
              <a:t>s</a:t>
            </a:r>
            <a:r>
              <a:rPr altLang="en-IN" sz="2179" lang="en-US"/>
              <a:t>,</a:t>
            </a:r>
            <a:r>
              <a:rPr altLang="en-IN" sz="2179" lang="en-US"/>
              <a:t> </a:t>
            </a:r>
            <a:r>
              <a:rPr altLang="en-IN" sz="2179" lang="en-US"/>
              <a:t>C</a:t>
            </a:r>
            <a:r>
              <a:rPr altLang="en-IN" sz="2179" lang="en-US"/>
              <a:t>o</a:t>
            </a:r>
            <a:r>
              <a:rPr altLang="en-IN" sz="2179" lang="en-US"/>
              <a:t>m</a:t>
            </a:r>
            <a:r>
              <a:rPr altLang="en-IN" sz="2179" lang="en-US"/>
              <a:t>m</a:t>
            </a:r>
            <a:r>
              <a:rPr altLang="en-IN" sz="2179" lang="en-US"/>
              <a:t>e</a:t>
            </a:r>
            <a:r>
              <a:rPr altLang="en-IN" sz="2179" lang="en-US"/>
              <a:t>r</a:t>
            </a:r>
            <a:r>
              <a:rPr altLang="en-IN" sz="2179" lang="en-US"/>
              <a:t>ce</a:t>
            </a:r>
            <a:r>
              <a:rPr altLang="en-IN" sz="2179" lang="en-US"/>
              <a:t> </a:t>
            </a:r>
            <a:r>
              <a:rPr altLang="en-IN" sz="2179" lang="en-US"/>
              <a:t>a</a:t>
            </a:r>
            <a:r>
              <a:rPr altLang="en-IN" sz="2179" lang="en-US"/>
              <a:t>n</a:t>
            </a:r>
            <a:r>
              <a:rPr altLang="en-IN" sz="2179" lang="en-US"/>
              <a:t>d</a:t>
            </a:r>
            <a:r>
              <a:rPr altLang="en-IN" sz="2179" lang="en-US"/>
              <a:t> </a:t>
            </a:r>
            <a:r>
              <a:rPr altLang="en-IN" sz="2179" lang="en-US"/>
              <a:t>D</a:t>
            </a:r>
            <a:r>
              <a:rPr altLang="en-IN" sz="2179" lang="en-US"/>
              <a:t>a</a:t>
            </a:r>
            <a:r>
              <a:rPr altLang="en-IN" sz="2179" lang="en-US"/>
              <a:t>d</a:t>
            </a:r>
            <a:r>
              <a:rPr altLang="en-IN" sz="2179" lang="en-US"/>
              <a:t>a</a:t>
            </a:r>
            <a:r>
              <a:rPr altLang="en-IN" sz="2179" lang="en-US"/>
              <a:t>s</a:t>
            </a:r>
            <a:r>
              <a:rPr altLang="en-IN" sz="2179" lang="en-US"/>
              <a:t>a</a:t>
            </a:r>
            <a:r>
              <a:rPr altLang="en-IN" sz="2179" lang="en-US"/>
              <a:t>h</a:t>
            </a:r>
            <a:r>
              <a:rPr altLang="en-IN" sz="2179" lang="en-US"/>
              <a:t>e</a:t>
            </a:r>
            <a:r>
              <a:rPr altLang="en-IN" sz="2179" lang="en-US"/>
              <a:t>b</a:t>
            </a:r>
            <a:r>
              <a:rPr altLang="en-IN" sz="2179" lang="en-US"/>
              <a:t> </a:t>
            </a:r>
            <a:r>
              <a:rPr altLang="en-IN" sz="2179" lang="en-US"/>
              <a:t>Rupwate</a:t>
            </a:r>
            <a:r>
              <a:rPr altLang="en-IN" sz="2179" lang="en-US"/>
              <a:t> </a:t>
            </a:r>
            <a:r>
              <a:rPr altLang="en-IN" sz="2179" lang="en-US"/>
              <a:t>S</a:t>
            </a:r>
            <a:r>
              <a:rPr altLang="en-IN" sz="2179" lang="en-US"/>
              <a:t>c</a:t>
            </a:r>
            <a:r>
              <a:rPr altLang="en-IN" sz="2179" lang="en-US"/>
              <a:t>i</a:t>
            </a:r>
            <a:r>
              <a:rPr altLang="en-IN" sz="2179" lang="en-US"/>
              <a:t>e</a:t>
            </a:r>
            <a:r>
              <a:rPr altLang="en-IN" sz="2179" lang="en-US"/>
              <a:t>n</a:t>
            </a:r>
            <a:r>
              <a:rPr altLang="en-IN" sz="2179" lang="en-US"/>
              <a:t>c</a:t>
            </a:r>
            <a:r>
              <a:rPr altLang="en-IN" sz="2179" lang="en-US"/>
              <a:t>e</a:t>
            </a:r>
            <a:r>
              <a:rPr altLang="en-IN" sz="2179" lang="en-US"/>
              <a:t> </a:t>
            </a:r>
            <a:r>
              <a:rPr altLang="en-IN" sz="2179" lang="en-US"/>
              <a:t>C</a:t>
            </a:r>
            <a:r>
              <a:rPr altLang="en-IN" sz="2179" lang="en-US"/>
              <a:t>o</a:t>
            </a:r>
            <a:r>
              <a:rPr altLang="en-IN" sz="2179" lang="en-US"/>
              <a:t>l</a:t>
            </a:r>
            <a:r>
              <a:rPr altLang="en-IN" sz="2179" lang="en-US"/>
              <a:t>l</a:t>
            </a:r>
            <a:r>
              <a:rPr altLang="en-IN" sz="2179" lang="en-US"/>
              <a:t>e</a:t>
            </a:r>
            <a:r>
              <a:rPr altLang="en-IN" sz="2179" lang="en-US"/>
              <a:t>g</a:t>
            </a:r>
            <a:r>
              <a:rPr altLang="en-IN" sz="2179" lang="en-US"/>
              <a:t>e</a:t>
            </a:r>
            <a:r>
              <a:rPr altLang="en-IN" sz="2179" lang="en-US"/>
              <a:t>,</a:t>
            </a:r>
            <a:r>
              <a:rPr altLang="en-IN" sz="2179" lang="en-US"/>
              <a:t> </a:t>
            </a:r>
            <a:r>
              <a:rPr altLang="en-IN" sz="2179" lang="en-US"/>
              <a:t>A</a:t>
            </a:r>
            <a:r>
              <a:rPr altLang="en-IN" sz="2179" lang="en-US"/>
              <a:t>k</a:t>
            </a:r>
            <a:r>
              <a:rPr altLang="en-IN" sz="2179" lang="en-US"/>
              <a:t>o</a:t>
            </a:r>
            <a:r>
              <a:rPr altLang="en-IN" sz="2179" lang="en-US"/>
              <a:t>l</a:t>
            </a:r>
            <a:r>
              <a:rPr altLang="en-IN" sz="2179" lang="en-US"/>
              <a:t>e</a:t>
            </a:r>
            <a:endParaRPr altLang="zh-CN" sz="2179" lang="en-US"/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9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57" name="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en-IN" b="1" lang="en-US">
                <a:solidFill>
                  <a:srgbClr val="C00000"/>
                </a:solidFill>
              </a:rPr>
              <a:t>S</a:t>
            </a:r>
            <a:r>
              <a:rPr altLang="en-IN" b="1" lang="en-US">
                <a:solidFill>
                  <a:srgbClr val="C00000"/>
                </a:solidFill>
              </a:rPr>
              <a:t>a</a:t>
            </a:r>
            <a:r>
              <a:rPr altLang="en-IN" b="1" lang="en-US">
                <a:solidFill>
                  <a:srgbClr val="C00000"/>
                </a:solidFill>
              </a:rPr>
              <a:t>l</a:t>
            </a:r>
            <a:r>
              <a:rPr altLang="en-IN" b="1" lang="en-US">
                <a:solidFill>
                  <a:srgbClr val="C00000"/>
                </a:solidFill>
              </a:rPr>
              <a:t>t</a:t>
            </a:r>
            <a:r>
              <a:rPr altLang="en-IN" b="1" lang="en-US">
                <a:solidFill>
                  <a:srgbClr val="C00000"/>
                </a:solidFill>
              </a:rPr>
              <a:t> </a:t>
            </a:r>
            <a:r>
              <a:rPr altLang="en-IN" b="1" lang="en-US">
                <a:solidFill>
                  <a:srgbClr val="C00000"/>
                </a:solidFill>
              </a:rPr>
              <a:t>h</a:t>
            </a:r>
            <a:r>
              <a:rPr altLang="en-IN" b="1" lang="en-US">
                <a:solidFill>
                  <a:srgbClr val="C00000"/>
                </a:solidFill>
              </a:rPr>
              <a:t>y</a:t>
            </a:r>
            <a:r>
              <a:rPr altLang="en-IN" b="1" lang="en-US">
                <a:solidFill>
                  <a:srgbClr val="C00000"/>
                </a:solidFill>
              </a:rPr>
              <a:t>d</a:t>
            </a:r>
            <a:r>
              <a:rPr altLang="en-IN" b="1" lang="en-US">
                <a:solidFill>
                  <a:srgbClr val="C00000"/>
                </a:solidFill>
              </a:rPr>
              <a:t>r</a:t>
            </a:r>
            <a:r>
              <a:rPr altLang="en-IN" b="1" lang="en-US">
                <a:solidFill>
                  <a:srgbClr val="C00000"/>
                </a:solidFill>
              </a:rPr>
              <a:t>o</a:t>
            </a:r>
            <a:r>
              <a:rPr altLang="en-IN" b="1" lang="en-US">
                <a:solidFill>
                  <a:srgbClr val="C00000"/>
                </a:solidFill>
              </a:rPr>
              <a:t>l</a:t>
            </a:r>
            <a:r>
              <a:rPr altLang="en-IN" b="1" lang="en-US">
                <a:solidFill>
                  <a:srgbClr val="C00000"/>
                </a:solidFill>
              </a:rPr>
              <a:t>y</a:t>
            </a:r>
            <a:r>
              <a:rPr altLang="en-IN" b="1" lang="en-US">
                <a:solidFill>
                  <a:srgbClr val="C00000"/>
                </a:solidFill>
              </a:rPr>
              <a:t>sis</a:t>
            </a:r>
            <a:endParaRPr b="1" lang="en-GB">
              <a:solidFill>
                <a:srgbClr val="C00000"/>
              </a:solidFill>
            </a:endParaRPr>
          </a:p>
        </p:txBody>
      </p:sp>
      <p:sp>
        <p:nvSpPr>
          <p:cNvPr id="1048758" name="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altLang="en-IN" lang="en-US"/>
              <a:t>H</a:t>
            </a:r>
            <a:r>
              <a:rPr altLang="en-IN" lang="en-US"/>
              <a:t>y</a:t>
            </a:r>
            <a:r>
              <a:rPr altLang="en-IN" lang="en-US"/>
              <a:t>d</a:t>
            </a:r>
            <a:r>
              <a:rPr altLang="en-IN" lang="en-US"/>
              <a:t>r</a:t>
            </a:r>
            <a:r>
              <a:rPr altLang="en-IN" lang="en-US"/>
              <a:t>o</a:t>
            </a:r>
            <a:r>
              <a:rPr altLang="en-IN" lang="en-US"/>
              <a:t>l</a:t>
            </a:r>
            <a:r>
              <a:rPr altLang="en-IN" lang="en-US"/>
              <a:t>y</a:t>
            </a:r>
            <a:r>
              <a:rPr altLang="en-IN" lang="en-US"/>
              <a:t>sis</a:t>
            </a:r>
            <a:r>
              <a:rPr altLang="en-IN" lang="en-US"/>
              <a:t> of</a:t>
            </a:r>
            <a:r>
              <a:rPr altLang="en-IN" lang="en-US"/>
              <a:t> </a:t>
            </a:r>
            <a:r>
              <a:rPr altLang="en-IN" lang="en-US"/>
              <a:t>s</a:t>
            </a:r>
            <a:r>
              <a:rPr altLang="en-IN" lang="en-US"/>
              <a:t>a</a:t>
            </a:r>
            <a:r>
              <a:rPr altLang="en-IN" lang="en-US"/>
              <a:t>l</a:t>
            </a:r>
            <a:r>
              <a:rPr altLang="en-IN" lang="en-US"/>
              <a:t>t</a:t>
            </a:r>
            <a:r>
              <a:rPr altLang="en-IN" lang="en-US"/>
              <a:t>s</a:t>
            </a:r>
            <a:r>
              <a:rPr altLang="en-IN" lang="en-US"/>
              <a:t> </a:t>
            </a:r>
            <a:r>
              <a:rPr altLang="en-IN" lang="en-US"/>
              <a:t>i</a:t>
            </a:r>
            <a:r>
              <a:rPr altLang="en-IN" lang="en-US"/>
              <a:t>s</a:t>
            </a:r>
            <a:r>
              <a:rPr altLang="en-IN" lang="en-US"/>
              <a:t> </a:t>
            </a:r>
            <a:r>
              <a:rPr altLang="en-IN" lang="en-US"/>
              <a:t>t</a:t>
            </a:r>
            <a:r>
              <a:rPr altLang="en-IN" lang="en-US"/>
              <a:t>h</a:t>
            </a:r>
            <a:r>
              <a:rPr altLang="en-IN" lang="en-US"/>
              <a:t>e</a:t>
            </a:r>
            <a:r>
              <a:rPr altLang="en-IN" lang="en-US"/>
              <a:t> </a:t>
            </a:r>
            <a:r>
              <a:rPr altLang="en-IN" lang="en-US"/>
              <a:t>r</a:t>
            </a:r>
            <a:r>
              <a:rPr altLang="en-IN" lang="en-US"/>
              <a:t>e</a:t>
            </a:r>
            <a:r>
              <a:rPr altLang="en-IN" lang="en-US"/>
              <a:t>v</a:t>
            </a:r>
            <a:r>
              <a:rPr altLang="en-IN" lang="en-US"/>
              <a:t>e</a:t>
            </a:r>
            <a:r>
              <a:rPr altLang="en-IN" lang="en-US"/>
              <a:t>r</a:t>
            </a:r>
            <a:r>
              <a:rPr altLang="en-IN" lang="en-US"/>
              <a:t>s</a:t>
            </a:r>
            <a:r>
              <a:rPr altLang="en-IN" lang="en-US"/>
              <a:t>e</a:t>
            </a:r>
            <a:r>
              <a:rPr altLang="en-IN" lang="en-US"/>
              <a:t> </a:t>
            </a:r>
            <a:r>
              <a:rPr altLang="en-IN" lang="en-US"/>
              <a:t>o</a:t>
            </a:r>
            <a:r>
              <a:rPr altLang="en-IN" lang="en-US"/>
              <a:t>f</a:t>
            </a:r>
            <a:r>
              <a:rPr altLang="en-IN" lang="en-US"/>
              <a:t> </a:t>
            </a:r>
            <a:r>
              <a:rPr altLang="en-IN" lang="en-US"/>
              <a:t>neutralisation</a:t>
            </a:r>
            <a:r>
              <a:rPr altLang="en-IN" lang="en-US"/>
              <a:t> </a:t>
            </a:r>
            <a:r>
              <a:rPr altLang="en-IN" lang="en-US"/>
              <a:t>r</a:t>
            </a:r>
            <a:r>
              <a:rPr altLang="en-IN" lang="en-US"/>
              <a:t>e</a:t>
            </a:r>
            <a:r>
              <a:rPr altLang="en-IN" lang="en-US"/>
              <a:t>a</a:t>
            </a:r>
            <a:r>
              <a:rPr altLang="en-IN" lang="en-US"/>
              <a:t>c</a:t>
            </a:r>
            <a:r>
              <a:rPr altLang="en-IN" lang="en-US"/>
              <a:t>t</a:t>
            </a:r>
            <a:r>
              <a:rPr altLang="en-IN" lang="en-US"/>
              <a:t>i</a:t>
            </a:r>
            <a:r>
              <a:rPr altLang="en-IN" lang="en-US"/>
              <a:t>o</a:t>
            </a:r>
            <a:r>
              <a:rPr altLang="en-IN" lang="en-US"/>
              <a:t>n</a:t>
            </a:r>
            <a:r>
              <a:rPr altLang="en-IN" lang="en-US"/>
              <a:t>.</a:t>
            </a:r>
            <a:r>
              <a:rPr altLang="en-IN" lang="en-US"/>
              <a:t> </a:t>
            </a:r>
            <a:endParaRPr lang="en-GB"/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9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59" name="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en-IN" b="1" lang="en-US">
                <a:solidFill>
                  <a:srgbClr val="C00000"/>
                </a:solidFill>
              </a:rPr>
              <a:t>N</a:t>
            </a:r>
            <a:r>
              <a:rPr altLang="en-IN" b="1" lang="en-US">
                <a:solidFill>
                  <a:srgbClr val="C00000"/>
                </a:solidFill>
              </a:rPr>
              <a:t>e</a:t>
            </a:r>
            <a:r>
              <a:rPr altLang="en-IN" b="1" lang="en-US">
                <a:solidFill>
                  <a:srgbClr val="C00000"/>
                </a:solidFill>
              </a:rPr>
              <a:t>u</a:t>
            </a:r>
            <a:r>
              <a:rPr altLang="en-IN" b="1" lang="en-US">
                <a:solidFill>
                  <a:srgbClr val="C00000"/>
                </a:solidFill>
              </a:rPr>
              <a:t>t</a:t>
            </a:r>
            <a:r>
              <a:rPr altLang="en-IN" b="1" lang="en-US">
                <a:solidFill>
                  <a:srgbClr val="C00000"/>
                </a:solidFill>
              </a:rPr>
              <a:t>r</a:t>
            </a:r>
            <a:r>
              <a:rPr altLang="en-IN" b="1" lang="en-US">
                <a:solidFill>
                  <a:srgbClr val="C00000"/>
                </a:solidFill>
              </a:rPr>
              <a:t>a</a:t>
            </a:r>
            <a:r>
              <a:rPr altLang="en-IN" b="1" lang="en-US">
                <a:solidFill>
                  <a:srgbClr val="C00000"/>
                </a:solidFill>
              </a:rPr>
              <a:t>l</a:t>
            </a:r>
            <a:r>
              <a:rPr altLang="en-IN" b="1" lang="en-US">
                <a:solidFill>
                  <a:srgbClr val="C00000"/>
                </a:solidFill>
              </a:rPr>
              <a:t>i</a:t>
            </a:r>
            <a:r>
              <a:rPr altLang="en-IN" b="1" lang="en-US">
                <a:solidFill>
                  <a:srgbClr val="C00000"/>
                </a:solidFill>
              </a:rPr>
              <a:t>s</a:t>
            </a:r>
            <a:r>
              <a:rPr altLang="en-IN" b="1" lang="en-US">
                <a:solidFill>
                  <a:srgbClr val="C00000"/>
                </a:solidFill>
              </a:rPr>
              <a:t>a</a:t>
            </a:r>
            <a:r>
              <a:rPr altLang="en-IN" b="1" lang="en-US">
                <a:solidFill>
                  <a:srgbClr val="C00000"/>
                </a:solidFill>
              </a:rPr>
              <a:t>t</a:t>
            </a:r>
            <a:r>
              <a:rPr altLang="en-IN" b="1" lang="en-US">
                <a:solidFill>
                  <a:srgbClr val="C00000"/>
                </a:solidFill>
              </a:rPr>
              <a:t>i</a:t>
            </a:r>
            <a:r>
              <a:rPr altLang="en-IN" b="1" lang="en-US">
                <a:solidFill>
                  <a:srgbClr val="C00000"/>
                </a:solidFill>
              </a:rPr>
              <a:t>o</a:t>
            </a:r>
            <a:r>
              <a:rPr altLang="en-IN" b="1" lang="en-US">
                <a:solidFill>
                  <a:srgbClr val="C00000"/>
                </a:solidFill>
              </a:rPr>
              <a:t>n</a:t>
            </a:r>
            <a:r>
              <a:rPr altLang="en-IN" b="1" lang="en-US">
                <a:solidFill>
                  <a:srgbClr val="C00000"/>
                </a:solidFill>
              </a:rPr>
              <a:t> </a:t>
            </a:r>
            <a:r>
              <a:rPr altLang="en-IN" b="1" lang="en-US">
                <a:solidFill>
                  <a:srgbClr val="C00000"/>
                </a:solidFill>
              </a:rPr>
              <a:t>r</a:t>
            </a:r>
            <a:r>
              <a:rPr altLang="en-IN" b="1" lang="en-US">
                <a:solidFill>
                  <a:srgbClr val="C00000"/>
                </a:solidFill>
              </a:rPr>
              <a:t>e</a:t>
            </a:r>
            <a:r>
              <a:rPr altLang="en-IN" b="1" lang="en-US">
                <a:solidFill>
                  <a:srgbClr val="C00000"/>
                </a:solidFill>
              </a:rPr>
              <a:t>a</a:t>
            </a:r>
            <a:r>
              <a:rPr altLang="en-IN" b="1" lang="en-US">
                <a:solidFill>
                  <a:srgbClr val="C00000"/>
                </a:solidFill>
              </a:rPr>
              <a:t>c</a:t>
            </a:r>
            <a:r>
              <a:rPr altLang="en-IN" b="1" lang="en-US">
                <a:solidFill>
                  <a:srgbClr val="C00000"/>
                </a:solidFill>
              </a:rPr>
              <a:t>t</a:t>
            </a:r>
            <a:r>
              <a:rPr altLang="en-IN" b="1" lang="en-US">
                <a:solidFill>
                  <a:srgbClr val="C00000"/>
                </a:solidFill>
              </a:rPr>
              <a:t>i</a:t>
            </a:r>
            <a:r>
              <a:rPr altLang="en-IN" b="1" lang="en-US">
                <a:solidFill>
                  <a:srgbClr val="C00000"/>
                </a:solidFill>
              </a:rPr>
              <a:t>o</a:t>
            </a:r>
            <a:r>
              <a:rPr altLang="en-IN" b="1" lang="en-US">
                <a:solidFill>
                  <a:srgbClr val="C00000"/>
                </a:solidFill>
              </a:rPr>
              <a:t>n</a:t>
            </a:r>
            <a:endParaRPr b="1" lang="en-GB">
              <a:solidFill>
                <a:srgbClr val="C00000"/>
              </a:solidFill>
            </a:endParaRPr>
          </a:p>
        </p:txBody>
      </p:sp>
      <p:sp>
        <p:nvSpPr>
          <p:cNvPr id="1048760" name=""/>
          <p:cNvSpPr>
            <a:spLocks noGrp="1"/>
          </p:cNvSpPr>
          <p:nvPr>
            <p:ph idx="1"/>
          </p:nvPr>
        </p:nvSpPr>
        <p:spPr>
          <a:xfrm>
            <a:off x="876393" y="1804167"/>
            <a:ext cx="7886700" cy="4351338"/>
          </a:xfrm>
        </p:spPr>
        <p:txBody>
          <a:bodyPr/>
          <a:p>
            <a:endParaRPr lang="en-GB"/>
          </a:p>
        </p:txBody>
      </p:sp>
      <p:pic>
        <p:nvPicPr>
          <p:cNvPr id="2097183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2062000" y="1804168"/>
            <a:ext cx="5089851" cy="4351609"/>
          </a:xfrm>
          <a:prstGeom prst="rect"/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9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61" name="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en-IN" b="1" lang="en-US">
                <a:solidFill>
                  <a:srgbClr val="C00000"/>
                </a:solidFill>
              </a:rPr>
              <a:t>S</a:t>
            </a:r>
            <a:r>
              <a:rPr altLang="en-IN" b="1" lang="en-US">
                <a:solidFill>
                  <a:srgbClr val="C00000"/>
                </a:solidFill>
              </a:rPr>
              <a:t>a</a:t>
            </a:r>
            <a:r>
              <a:rPr altLang="en-IN" b="1" lang="en-US">
                <a:solidFill>
                  <a:srgbClr val="C00000"/>
                </a:solidFill>
              </a:rPr>
              <a:t>l</a:t>
            </a:r>
            <a:r>
              <a:rPr altLang="en-IN" b="1" lang="en-US">
                <a:solidFill>
                  <a:srgbClr val="C00000"/>
                </a:solidFill>
              </a:rPr>
              <a:t>t</a:t>
            </a:r>
            <a:r>
              <a:rPr altLang="en-IN" b="1" lang="en-US">
                <a:solidFill>
                  <a:srgbClr val="C00000"/>
                </a:solidFill>
              </a:rPr>
              <a:t> </a:t>
            </a:r>
            <a:r>
              <a:rPr altLang="en-IN" b="1" lang="en-US">
                <a:solidFill>
                  <a:srgbClr val="C00000"/>
                </a:solidFill>
              </a:rPr>
              <a:t>h</a:t>
            </a:r>
            <a:r>
              <a:rPr altLang="en-IN" b="1" lang="en-US">
                <a:solidFill>
                  <a:srgbClr val="C00000"/>
                </a:solidFill>
              </a:rPr>
              <a:t>y</a:t>
            </a:r>
            <a:r>
              <a:rPr altLang="en-IN" b="1" lang="en-US">
                <a:solidFill>
                  <a:srgbClr val="C00000"/>
                </a:solidFill>
              </a:rPr>
              <a:t>d</a:t>
            </a:r>
            <a:r>
              <a:rPr altLang="en-IN" b="1" lang="en-US">
                <a:solidFill>
                  <a:srgbClr val="C00000"/>
                </a:solidFill>
              </a:rPr>
              <a:t>r</a:t>
            </a:r>
            <a:r>
              <a:rPr altLang="en-IN" b="1" lang="en-US">
                <a:solidFill>
                  <a:srgbClr val="C00000"/>
                </a:solidFill>
              </a:rPr>
              <a:t>o</a:t>
            </a:r>
            <a:r>
              <a:rPr altLang="en-IN" b="1" lang="en-US">
                <a:solidFill>
                  <a:srgbClr val="C00000"/>
                </a:solidFill>
              </a:rPr>
              <a:t>l</a:t>
            </a:r>
            <a:r>
              <a:rPr altLang="en-IN" b="1" lang="en-US">
                <a:solidFill>
                  <a:srgbClr val="C00000"/>
                </a:solidFill>
              </a:rPr>
              <a:t>y</a:t>
            </a:r>
            <a:r>
              <a:rPr altLang="en-IN" b="1" lang="en-US">
                <a:solidFill>
                  <a:srgbClr val="C00000"/>
                </a:solidFill>
              </a:rPr>
              <a:t>sis</a:t>
            </a:r>
            <a:endParaRPr b="1" lang="en-GB">
              <a:solidFill>
                <a:srgbClr val="C00000"/>
              </a:solidFill>
            </a:endParaRPr>
          </a:p>
        </p:txBody>
      </p:sp>
      <p:sp>
        <p:nvSpPr>
          <p:cNvPr id="1048762" name=""/>
          <p:cNvSpPr>
            <a:spLocks noGrp="1"/>
          </p:cNvSpPr>
          <p:nvPr>
            <p:ph idx="1"/>
          </p:nvPr>
        </p:nvSpPr>
        <p:spPr/>
        <p:txBody>
          <a:bodyPr/>
          <a:p>
            <a:endParaRPr lang="en-GB"/>
          </a:p>
          <a:p>
            <a:endParaRPr lang="en-GB"/>
          </a:p>
          <a:p>
            <a:endParaRPr lang="en-GB"/>
          </a:p>
          <a:p>
            <a:endParaRPr lang="en-GB"/>
          </a:p>
          <a:p>
            <a:r>
              <a:rPr altLang="en-IN" lang="en-US"/>
              <a:t>T</a:t>
            </a:r>
            <a:r>
              <a:rPr altLang="en-IN" lang="en-US"/>
              <a:t>h</a:t>
            </a:r>
            <a:r>
              <a:rPr altLang="en-IN" lang="en-US"/>
              <a:t>e</a:t>
            </a:r>
            <a:r>
              <a:rPr altLang="en-IN" lang="en-US"/>
              <a:t> </a:t>
            </a:r>
            <a:r>
              <a:rPr altLang="en-IN" lang="en-US"/>
              <a:t>p</a:t>
            </a:r>
            <a:r>
              <a:rPr altLang="en-IN" lang="en-US"/>
              <a:t>h</a:t>
            </a:r>
            <a:r>
              <a:rPr altLang="en-IN" lang="en-US"/>
              <a:t>e</a:t>
            </a:r>
            <a:r>
              <a:rPr altLang="en-IN" lang="en-US"/>
              <a:t>n</a:t>
            </a:r>
            <a:r>
              <a:rPr altLang="en-IN" lang="en-US"/>
              <a:t>o</a:t>
            </a:r>
            <a:r>
              <a:rPr altLang="en-IN" lang="en-US"/>
              <a:t>m</a:t>
            </a:r>
            <a:r>
              <a:rPr altLang="en-IN" lang="en-US"/>
              <a:t>e</a:t>
            </a:r>
            <a:r>
              <a:rPr altLang="en-IN" lang="en-US"/>
              <a:t>n</a:t>
            </a:r>
            <a:r>
              <a:rPr altLang="en-IN" lang="en-US"/>
              <a:t>o</a:t>
            </a:r>
            <a:r>
              <a:rPr altLang="en-IN" lang="en-US"/>
              <a:t>n</a:t>
            </a:r>
            <a:r>
              <a:rPr altLang="en-IN" lang="en-US"/>
              <a:t> </a:t>
            </a:r>
            <a:r>
              <a:rPr altLang="en-IN" lang="en-US"/>
              <a:t>o</a:t>
            </a:r>
            <a:r>
              <a:rPr altLang="en-IN" lang="en-US"/>
              <a:t>f</a:t>
            </a:r>
            <a:r>
              <a:rPr altLang="en-IN" lang="en-US"/>
              <a:t> </a:t>
            </a:r>
            <a:r>
              <a:rPr altLang="en-IN" lang="en-US"/>
              <a:t>i</a:t>
            </a:r>
            <a:r>
              <a:rPr altLang="en-IN" lang="en-US"/>
              <a:t>n</a:t>
            </a:r>
            <a:r>
              <a:rPr altLang="en-IN" lang="en-US"/>
              <a:t>t</a:t>
            </a:r>
            <a:r>
              <a:rPr altLang="en-IN" lang="en-US"/>
              <a:t>e</a:t>
            </a:r>
            <a:r>
              <a:rPr altLang="en-IN" lang="en-US"/>
              <a:t>r</a:t>
            </a:r>
            <a:r>
              <a:rPr altLang="en-IN" lang="en-US"/>
              <a:t>a</a:t>
            </a:r>
            <a:r>
              <a:rPr altLang="en-IN" lang="en-US"/>
              <a:t>ction</a:t>
            </a:r>
            <a:r>
              <a:rPr altLang="en-IN" lang="en-US"/>
              <a:t> </a:t>
            </a:r>
            <a:r>
              <a:rPr altLang="en-IN" lang="en-US"/>
              <a:t>o</a:t>
            </a:r>
            <a:r>
              <a:rPr altLang="en-IN" lang="en-US"/>
              <a:t>f</a:t>
            </a:r>
            <a:r>
              <a:rPr altLang="en-IN" lang="en-US"/>
              <a:t> </a:t>
            </a:r>
            <a:r>
              <a:rPr altLang="en-IN" lang="en-US">
                <a:solidFill>
                  <a:srgbClr val="0000FF"/>
                </a:solidFill>
              </a:rPr>
              <a:t>c</a:t>
            </a:r>
            <a:r>
              <a:rPr altLang="en-IN" lang="en-US">
                <a:solidFill>
                  <a:srgbClr val="0000FF"/>
                </a:solidFill>
              </a:rPr>
              <a:t>a</a:t>
            </a:r>
            <a:r>
              <a:rPr altLang="en-IN" lang="en-US">
                <a:solidFill>
                  <a:srgbClr val="0000FF"/>
                </a:solidFill>
              </a:rPr>
              <a:t>t</a:t>
            </a:r>
            <a:r>
              <a:rPr altLang="en-IN" lang="en-US">
                <a:solidFill>
                  <a:srgbClr val="0000FF"/>
                </a:solidFill>
              </a:rPr>
              <a:t>i</a:t>
            </a:r>
            <a:r>
              <a:rPr altLang="en-IN" lang="en-US">
                <a:solidFill>
                  <a:srgbClr val="0000FF"/>
                </a:solidFill>
              </a:rPr>
              <a:t>o</a:t>
            </a:r>
            <a:r>
              <a:rPr altLang="en-IN" lang="en-US">
                <a:solidFill>
                  <a:srgbClr val="0000FF"/>
                </a:solidFill>
              </a:rPr>
              <a:t>n</a:t>
            </a:r>
            <a:r>
              <a:rPr altLang="en-IN" lang="en-US">
                <a:solidFill>
                  <a:srgbClr val="0000FF"/>
                </a:solidFill>
              </a:rPr>
              <a:t>s</a:t>
            </a:r>
            <a:r>
              <a:rPr altLang="en-IN" lang="en-US">
                <a:solidFill>
                  <a:srgbClr val="0000FF"/>
                </a:solidFill>
              </a:rPr>
              <a:t> </a:t>
            </a:r>
            <a:r>
              <a:rPr altLang="en-IN" lang="en-US">
                <a:solidFill>
                  <a:srgbClr val="0000FF"/>
                </a:solidFill>
              </a:rPr>
              <a:t>a</a:t>
            </a:r>
            <a:r>
              <a:rPr altLang="en-IN" lang="en-US">
                <a:solidFill>
                  <a:srgbClr val="0000FF"/>
                </a:solidFill>
              </a:rPr>
              <a:t>n</a:t>
            </a:r>
            <a:r>
              <a:rPr altLang="en-IN" lang="en-US">
                <a:solidFill>
                  <a:srgbClr val="0000FF"/>
                </a:solidFill>
              </a:rPr>
              <a:t>d</a:t>
            </a:r>
            <a:r>
              <a:rPr altLang="en-IN" lang="en-US">
                <a:solidFill>
                  <a:srgbClr val="0000FF"/>
                </a:solidFill>
              </a:rPr>
              <a:t> </a:t>
            </a:r>
            <a:r>
              <a:rPr altLang="en-IN" lang="en-US">
                <a:solidFill>
                  <a:srgbClr val="0000FF"/>
                </a:solidFill>
              </a:rPr>
              <a:t>a</a:t>
            </a:r>
            <a:r>
              <a:rPr altLang="en-IN" lang="en-US">
                <a:solidFill>
                  <a:srgbClr val="0000FF"/>
                </a:solidFill>
              </a:rPr>
              <a:t>n</a:t>
            </a:r>
            <a:r>
              <a:rPr altLang="en-IN" lang="en-US">
                <a:solidFill>
                  <a:srgbClr val="0000FF"/>
                </a:solidFill>
              </a:rPr>
              <a:t>i</a:t>
            </a:r>
            <a:r>
              <a:rPr altLang="en-IN" lang="en-US">
                <a:solidFill>
                  <a:srgbClr val="0000FF"/>
                </a:solidFill>
              </a:rPr>
              <a:t>o</a:t>
            </a:r>
            <a:r>
              <a:rPr altLang="en-IN" lang="en-US">
                <a:solidFill>
                  <a:srgbClr val="0000FF"/>
                </a:solidFill>
              </a:rPr>
              <a:t>n</a:t>
            </a:r>
            <a:r>
              <a:rPr altLang="en-IN" lang="en-US">
                <a:solidFill>
                  <a:srgbClr val="0000FF"/>
                </a:solidFill>
              </a:rPr>
              <a:t>s</a:t>
            </a:r>
            <a:r>
              <a:rPr altLang="en-IN" lang="en-US">
                <a:solidFill>
                  <a:srgbClr val="0000FF"/>
                </a:solidFill>
              </a:rPr>
              <a:t> </a:t>
            </a:r>
            <a:r>
              <a:rPr altLang="en-IN" lang="en-US">
                <a:solidFill>
                  <a:srgbClr val="0000FF"/>
                </a:solidFill>
              </a:rPr>
              <a:t>o</a:t>
            </a:r>
            <a:r>
              <a:rPr altLang="en-IN" lang="en-US">
                <a:solidFill>
                  <a:srgbClr val="0000FF"/>
                </a:solidFill>
              </a:rPr>
              <a:t>f</a:t>
            </a:r>
            <a:r>
              <a:rPr altLang="en-IN" lang="en-US">
                <a:solidFill>
                  <a:srgbClr val="0000FF"/>
                </a:solidFill>
              </a:rPr>
              <a:t> </a:t>
            </a:r>
            <a:r>
              <a:rPr altLang="en-IN" lang="en-US">
                <a:solidFill>
                  <a:srgbClr val="0000FF"/>
                </a:solidFill>
              </a:rPr>
              <a:t>s</a:t>
            </a:r>
            <a:r>
              <a:rPr altLang="en-IN" lang="en-US">
                <a:solidFill>
                  <a:srgbClr val="0000FF"/>
                </a:solidFill>
              </a:rPr>
              <a:t>a</a:t>
            </a:r>
            <a:r>
              <a:rPr altLang="en-IN" lang="en-US">
                <a:solidFill>
                  <a:srgbClr val="0000FF"/>
                </a:solidFill>
              </a:rPr>
              <a:t>l</a:t>
            </a:r>
            <a:r>
              <a:rPr altLang="en-IN" lang="en-US">
                <a:solidFill>
                  <a:srgbClr val="0000FF"/>
                </a:solidFill>
              </a:rPr>
              <a:t>t</a:t>
            </a:r>
            <a:r>
              <a:rPr altLang="en-IN" lang="en-US">
                <a:solidFill>
                  <a:srgbClr val="0000FF"/>
                </a:solidFill>
              </a:rPr>
              <a:t> </a:t>
            </a:r>
            <a:r>
              <a:rPr altLang="en-IN" lang="en-US">
                <a:solidFill>
                  <a:srgbClr val="0000FF"/>
                </a:solidFill>
              </a:rPr>
              <a:t>w</a:t>
            </a:r>
            <a:r>
              <a:rPr altLang="en-IN" lang="en-US">
                <a:solidFill>
                  <a:srgbClr val="0000FF"/>
                </a:solidFill>
              </a:rPr>
              <a:t>i</a:t>
            </a:r>
            <a:r>
              <a:rPr altLang="en-IN" lang="en-US">
                <a:solidFill>
                  <a:srgbClr val="0000FF"/>
                </a:solidFill>
              </a:rPr>
              <a:t>t</a:t>
            </a:r>
            <a:r>
              <a:rPr altLang="en-IN" lang="en-US">
                <a:solidFill>
                  <a:srgbClr val="0000FF"/>
                </a:solidFill>
              </a:rPr>
              <a:t>h</a:t>
            </a:r>
            <a:r>
              <a:rPr altLang="en-IN" lang="en-US">
                <a:solidFill>
                  <a:srgbClr val="0000FF"/>
                </a:solidFill>
              </a:rPr>
              <a:t> </a:t>
            </a:r>
            <a:r>
              <a:rPr altLang="en-IN" lang="en-US">
                <a:solidFill>
                  <a:srgbClr val="0000FF"/>
                </a:solidFill>
              </a:rPr>
              <a:t>H</a:t>
            </a:r>
            <a:r>
              <a:rPr altLang="en-IN" lang="en-US">
                <a:solidFill>
                  <a:srgbClr val="0000FF"/>
                </a:solidFill>
              </a:rPr>
              <a:t>+</a:t>
            </a:r>
            <a:r>
              <a:rPr altLang="en-IN" lang="en-US">
                <a:solidFill>
                  <a:srgbClr val="0000FF"/>
                </a:solidFill>
              </a:rPr>
              <a:t> </a:t>
            </a:r>
            <a:r>
              <a:rPr altLang="en-IN" lang="en-US">
                <a:solidFill>
                  <a:srgbClr val="0000FF"/>
                </a:solidFill>
              </a:rPr>
              <a:t>and </a:t>
            </a:r>
            <a:r>
              <a:rPr altLang="en-IN" lang="en-US">
                <a:solidFill>
                  <a:srgbClr val="0000FF"/>
                </a:solidFill>
              </a:rPr>
              <a:t>O</a:t>
            </a:r>
            <a:r>
              <a:rPr altLang="en-IN" lang="en-US">
                <a:solidFill>
                  <a:srgbClr val="0000FF"/>
                </a:solidFill>
              </a:rPr>
              <a:t>H</a:t>
            </a:r>
            <a:r>
              <a:rPr altLang="en-IN" lang="en-US">
                <a:solidFill>
                  <a:srgbClr val="0000FF"/>
                </a:solidFill>
              </a:rPr>
              <a:t>-</a:t>
            </a:r>
            <a:r>
              <a:rPr altLang="en-IN" lang="en-US">
                <a:solidFill>
                  <a:srgbClr val="0000FF"/>
                </a:solidFill>
              </a:rPr>
              <a:t> </a:t>
            </a:r>
            <a:r>
              <a:rPr altLang="en-IN" lang="en-US">
                <a:solidFill>
                  <a:srgbClr val="0000FF"/>
                </a:solidFill>
              </a:rPr>
              <a:t>ion</a:t>
            </a:r>
            <a:r>
              <a:rPr altLang="en-IN" lang="en-US">
                <a:solidFill>
                  <a:srgbClr val="0000FF"/>
                </a:solidFill>
              </a:rPr>
              <a:t>s</a:t>
            </a:r>
            <a:r>
              <a:rPr altLang="en-IN" lang="en-US"/>
              <a:t> </a:t>
            </a:r>
            <a:r>
              <a:rPr altLang="en-IN" lang="en-US"/>
              <a:t>b</a:t>
            </a:r>
            <a:r>
              <a:rPr altLang="en-IN" lang="en-US"/>
              <a:t>y</a:t>
            </a:r>
            <a:r>
              <a:rPr altLang="en-IN" lang="en-US"/>
              <a:t> </a:t>
            </a:r>
            <a:r>
              <a:rPr altLang="en-IN" lang="en-US"/>
              <a:t>w</a:t>
            </a:r>
            <a:r>
              <a:rPr altLang="en-IN" lang="en-US"/>
              <a:t>a</a:t>
            </a:r>
            <a:r>
              <a:rPr altLang="en-IN" lang="en-US"/>
              <a:t>t</a:t>
            </a:r>
            <a:r>
              <a:rPr altLang="en-IN" lang="en-US"/>
              <a:t>e</a:t>
            </a:r>
            <a:r>
              <a:rPr altLang="en-IN" lang="en-US"/>
              <a:t>r</a:t>
            </a:r>
            <a:r>
              <a:rPr altLang="en-IN" lang="en-US"/>
              <a:t> </a:t>
            </a:r>
            <a:r>
              <a:rPr altLang="en-IN" lang="en-US"/>
              <a:t>y</a:t>
            </a:r>
            <a:r>
              <a:rPr altLang="en-IN" lang="en-US"/>
              <a:t>i</a:t>
            </a:r>
            <a:r>
              <a:rPr altLang="en-IN" lang="en-US"/>
              <a:t>e</a:t>
            </a:r>
            <a:r>
              <a:rPr altLang="en-IN" lang="en-US"/>
              <a:t>l</a:t>
            </a:r>
            <a:r>
              <a:rPr altLang="en-IN" lang="en-US"/>
              <a:t>d</a:t>
            </a:r>
            <a:r>
              <a:rPr altLang="en-IN" lang="en-US"/>
              <a:t>i</a:t>
            </a:r>
            <a:r>
              <a:rPr altLang="en-IN" lang="en-US"/>
              <a:t>n</a:t>
            </a:r>
            <a:r>
              <a:rPr altLang="en-IN" lang="en-US"/>
              <a:t>g</a:t>
            </a:r>
            <a:r>
              <a:rPr altLang="en-IN" lang="en-US"/>
              <a:t> </a:t>
            </a:r>
            <a:r>
              <a:rPr altLang="en-IN" lang="en-US"/>
              <a:t>a</a:t>
            </a:r>
            <a:r>
              <a:rPr altLang="en-IN" lang="en-US"/>
              <a:t>c</a:t>
            </a:r>
            <a:r>
              <a:rPr altLang="en-IN" lang="en-US"/>
              <a:t>i</a:t>
            </a:r>
            <a:r>
              <a:rPr altLang="en-IN" lang="en-US"/>
              <a:t>d</a:t>
            </a:r>
            <a:r>
              <a:rPr altLang="en-IN" lang="en-US"/>
              <a:t>i</a:t>
            </a:r>
            <a:r>
              <a:rPr altLang="en-IN" lang="en-US"/>
              <a:t>c</a:t>
            </a:r>
            <a:r>
              <a:rPr altLang="en-IN" lang="en-US"/>
              <a:t> </a:t>
            </a:r>
            <a:r>
              <a:rPr altLang="en-IN" lang="en-US"/>
              <a:t>a</a:t>
            </a:r>
            <a:r>
              <a:rPr altLang="en-IN" lang="en-US"/>
              <a:t>n</a:t>
            </a:r>
            <a:r>
              <a:rPr altLang="en-IN" lang="en-US"/>
              <a:t>d</a:t>
            </a:r>
            <a:r>
              <a:rPr altLang="en-IN" lang="en-US"/>
              <a:t> </a:t>
            </a:r>
            <a:r>
              <a:rPr altLang="en-IN" lang="en-US"/>
              <a:t>b</a:t>
            </a:r>
            <a:r>
              <a:rPr altLang="en-IN" lang="en-US"/>
              <a:t>a</a:t>
            </a:r>
            <a:r>
              <a:rPr altLang="en-IN" lang="en-US"/>
              <a:t>s</a:t>
            </a:r>
            <a:r>
              <a:rPr altLang="en-IN" lang="en-US"/>
              <a:t>i</a:t>
            </a:r>
            <a:r>
              <a:rPr altLang="en-IN" lang="en-US"/>
              <a:t>c</a:t>
            </a:r>
            <a:r>
              <a:rPr altLang="en-IN" lang="en-US"/>
              <a:t> </a:t>
            </a:r>
            <a:r>
              <a:rPr altLang="en-IN" lang="en-US"/>
              <a:t>s</a:t>
            </a:r>
            <a:r>
              <a:rPr altLang="en-IN" lang="en-US"/>
              <a:t>o</a:t>
            </a:r>
            <a:r>
              <a:rPr altLang="en-IN" lang="en-US"/>
              <a:t>l</a:t>
            </a:r>
            <a:r>
              <a:rPr altLang="en-IN" lang="en-US"/>
              <a:t>u</a:t>
            </a:r>
            <a:r>
              <a:rPr altLang="en-IN" lang="en-US"/>
              <a:t>t</a:t>
            </a:r>
            <a:r>
              <a:rPr altLang="en-IN" lang="en-US"/>
              <a:t>i</a:t>
            </a:r>
            <a:r>
              <a:rPr altLang="en-IN" lang="en-US"/>
              <a:t>o</a:t>
            </a:r>
            <a:r>
              <a:rPr altLang="en-IN" lang="en-US"/>
              <a:t>n</a:t>
            </a:r>
            <a:r>
              <a:rPr altLang="en-IN" lang="en-US"/>
              <a:t>s</a:t>
            </a:r>
            <a:r>
              <a:rPr altLang="en-IN" lang="en-US"/>
              <a:t> </a:t>
            </a:r>
            <a:r>
              <a:rPr altLang="en-IN" lang="en-US"/>
              <a:t>i</a:t>
            </a:r>
            <a:r>
              <a:rPr altLang="en-IN" lang="en-US"/>
              <a:t>s</a:t>
            </a:r>
            <a:r>
              <a:rPr altLang="en-IN" lang="en-US"/>
              <a:t> </a:t>
            </a:r>
            <a:r>
              <a:rPr altLang="en-IN" lang="en-US"/>
              <a:t>k</a:t>
            </a:r>
            <a:r>
              <a:rPr altLang="en-IN" lang="en-US"/>
              <a:t>n</a:t>
            </a:r>
            <a:r>
              <a:rPr altLang="en-IN" lang="en-US"/>
              <a:t>o</a:t>
            </a:r>
            <a:r>
              <a:rPr altLang="en-IN" lang="en-US"/>
              <a:t>w</a:t>
            </a:r>
            <a:r>
              <a:rPr altLang="en-IN" lang="en-US"/>
              <a:t>n</a:t>
            </a:r>
            <a:r>
              <a:rPr altLang="en-IN" lang="en-US"/>
              <a:t> </a:t>
            </a:r>
            <a:r>
              <a:rPr altLang="en-IN" lang="en-US"/>
              <a:t>a</a:t>
            </a:r>
            <a:r>
              <a:rPr altLang="en-IN" lang="en-US"/>
              <a:t>s</a:t>
            </a:r>
            <a:r>
              <a:rPr altLang="en-IN" lang="en-US"/>
              <a:t> </a:t>
            </a:r>
            <a:r>
              <a:rPr altLang="en-IN" lang="en-US"/>
              <a:t>s</a:t>
            </a:r>
            <a:r>
              <a:rPr altLang="en-IN" lang="en-US"/>
              <a:t>a</a:t>
            </a:r>
            <a:r>
              <a:rPr altLang="en-IN" lang="en-US"/>
              <a:t>l</a:t>
            </a:r>
            <a:r>
              <a:rPr altLang="en-IN" lang="en-US"/>
              <a:t>t</a:t>
            </a:r>
            <a:r>
              <a:rPr altLang="en-IN" lang="en-US"/>
              <a:t> </a:t>
            </a:r>
            <a:r>
              <a:rPr altLang="en-IN" lang="en-US"/>
              <a:t>h</a:t>
            </a:r>
            <a:r>
              <a:rPr altLang="en-IN" lang="en-US"/>
              <a:t>y</a:t>
            </a:r>
            <a:r>
              <a:rPr altLang="en-IN" lang="en-US"/>
              <a:t>d</a:t>
            </a:r>
            <a:r>
              <a:rPr altLang="en-IN" lang="en-US"/>
              <a:t>r</a:t>
            </a:r>
            <a:r>
              <a:rPr altLang="en-IN" lang="en-US"/>
              <a:t>o</a:t>
            </a:r>
            <a:r>
              <a:rPr altLang="en-IN" lang="en-US"/>
              <a:t>l</a:t>
            </a:r>
            <a:r>
              <a:rPr altLang="en-IN" lang="en-US"/>
              <a:t>y</a:t>
            </a:r>
            <a:r>
              <a:rPr altLang="en-IN" lang="en-US"/>
              <a:t>s</a:t>
            </a:r>
            <a:r>
              <a:rPr altLang="en-IN" lang="en-US"/>
              <a:t>i</a:t>
            </a:r>
            <a:r>
              <a:rPr altLang="en-IN" lang="en-US"/>
              <a:t>s</a:t>
            </a:r>
            <a:r>
              <a:rPr altLang="en-IN" lang="en-US"/>
              <a:t>.</a:t>
            </a:r>
            <a:r>
              <a:rPr altLang="en-IN" lang="en-US"/>
              <a:t> </a:t>
            </a:r>
            <a:endParaRPr lang="en-GB"/>
          </a:p>
        </p:txBody>
      </p:sp>
      <p:pic>
        <p:nvPicPr>
          <p:cNvPr id="2097184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1726382" y="1825625"/>
            <a:ext cx="5937551" cy="1209980"/>
          </a:xfrm>
          <a:prstGeom prst="rect"/>
        </p:spPr>
      </p:pic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9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63" name="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p>
            <a:r>
              <a:rPr altLang="en-IN" b="1" sz="3000" lang="en-US">
                <a:solidFill>
                  <a:srgbClr val="C00000"/>
                </a:solidFill>
              </a:rPr>
              <a:t>T</a:t>
            </a:r>
            <a:r>
              <a:rPr altLang="en-IN" b="1" sz="3000" lang="en-US">
                <a:solidFill>
                  <a:srgbClr val="C00000"/>
                </a:solidFill>
              </a:rPr>
              <a:t>o</a:t>
            </a:r>
            <a:r>
              <a:rPr altLang="en-IN" b="1" sz="3000" lang="en-US">
                <a:solidFill>
                  <a:srgbClr val="C00000"/>
                </a:solidFill>
              </a:rPr>
              <a:t> </a:t>
            </a:r>
            <a:r>
              <a:rPr altLang="en-IN" b="1" sz="3000" lang="en-US">
                <a:solidFill>
                  <a:srgbClr val="C00000"/>
                </a:solidFill>
              </a:rPr>
              <a:t>s</a:t>
            </a:r>
            <a:r>
              <a:rPr altLang="en-IN" b="1" sz="3000" lang="en-US">
                <a:solidFill>
                  <a:srgbClr val="C00000"/>
                </a:solidFill>
              </a:rPr>
              <a:t>t</a:t>
            </a:r>
            <a:r>
              <a:rPr altLang="en-IN" b="1" sz="3000" lang="en-US">
                <a:solidFill>
                  <a:srgbClr val="C00000"/>
                </a:solidFill>
              </a:rPr>
              <a:t>u</a:t>
            </a:r>
            <a:r>
              <a:rPr altLang="en-IN" b="1" sz="3000" lang="en-US">
                <a:solidFill>
                  <a:srgbClr val="C00000"/>
                </a:solidFill>
              </a:rPr>
              <a:t>d</a:t>
            </a:r>
            <a:r>
              <a:rPr altLang="en-IN" b="1" sz="3000" lang="en-US">
                <a:solidFill>
                  <a:srgbClr val="C00000"/>
                </a:solidFill>
              </a:rPr>
              <a:t>y</a:t>
            </a:r>
            <a:r>
              <a:rPr altLang="en-IN" b="1" sz="3000" lang="en-US">
                <a:solidFill>
                  <a:srgbClr val="C00000"/>
                </a:solidFill>
              </a:rPr>
              <a:t> </a:t>
            </a:r>
            <a:r>
              <a:rPr altLang="en-IN" b="1" sz="3000" lang="en-US">
                <a:solidFill>
                  <a:srgbClr val="C00000"/>
                </a:solidFill>
              </a:rPr>
              <a:t>t</a:t>
            </a:r>
            <a:r>
              <a:rPr altLang="en-IN" b="1" sz="3000" lang="en-US">
                <a:solidFill>
                  <a:srgbClr val="C00000"/>
                </a:solidFill>
              </a:rPr>
              <a:t>h</a:t>
            </a:r>
            <a:r>
              <a:rPr altLang="en-IN" b="1" sz="3000" lang="en-US">
                <a:solidFill>
                  <a:srgbClr val="C00000"/>
                </a:solidFill>
              </a:rPr>
              <a:t>e</a:t>
            </a:r>
            <a:r>
              <a:rPr altLang="en-IN" b="1" sz="3000" lang="en-US">
                <a:solidFill>
                  <a:srgbClr val="C00000"/>
                </a:solidFill>
              </a:rPr>
              <a:t> </a:t>
            </a:r>
            <a:r>
              <a:rPr altLang="en-IN" b="1" sz="3000" lang="en-US">
                <a:solidFill>
                  <a:srgbClr val="C00000"/>
                </a:solidFill>
              </a:rPr>
              <a:t>h</a:t>
            </a:r>
            <a:r>
              <a:rPr altLang="en-IN" b="1" sz="3000" lang="en-US">
                <a:solidFill>
                  <a:srgbClr val="C00000"/>
                </a:solidFill>
              </a:rPr>
              <a:t>y</a:t>
            </a:r>
            <a:r>
              <a:rPr altLang="en-IN" b="1" sz="3000" lang="en-US">
                <a:solidFill>
                  <a:srgbClr val="C00000"/>
                </a:solidFill>
              </a:rPr>
              <a:t>d</a:t>
            </a:r>
            <a:r>
              <a:rPr altLang="en-IN" b="1" sz="3000" lang="en-US">
                <a:solidFill>
                  <a:srgbClr val="C00000"/>
                </a:solidFill>
              </a:rPr>
              <a:t>r</a:t>
            </a:r>
            <a:r>
              <a:rPr altLang="en-IN" b="1" sz="3000" lang="en-US">
                <a:solidFill>
                  <a:srgbClr val="C00000"/>
                </a:solidFill>
              </a:rPr>
              <a:t>o</a:t>
            </a:r>
            <a:r>
              <a:rPr altLang="en-IN" b="1" sz="3000" lang="en-US">
                <a:solidFill>
                  <a:srgbClr val="C00000"/>
                </a:solidFill>
              </a:rPr>
              <a:t>l</a:t>
            </a:r>
            <a:r>
              <a:rPr altLang="en-IN" b="1" sz="3000" lang="en-US">
                <a:solidFill>
                  <a:srgbClr val="C00000"/>
                </a:solidFill>
              </a:rPr>
              <a:t>y</a:t>
            </a:r>
            <a:r>
              <a:rPr altLang="en-IN" b="1" sz="3000" lang="en-US">
                <a:solidFill>
                  <a:srgbClr val="C00000"/>
                </a:solidFill>
              </a:rPr>
              <a:t>sis</a:t>
            </a:r>
            <a:r>
              <a:rPr altLang="en-IN" b="1" sz="3000" lang="en-US">
                <a:solidFill>
                  <a:srgbClr val="C00000"/>
                </a:solidFill>
              </a:rPr>
              <a:t> of</a:t>
            </a:r>
            <a:r>
              <a:rPr altLang="en-IN" b="1" sz="3000" lang="en-US">
                <a:solidFill>
                  <a:srgbClr val="C00000"/>
                </a:solidFill>
              </a:rPr>
              <a:t> </a:t>
            </a:r>
            <a:r>
              <a:rPr altLang="en-IN" b="1" sz="3000" lang="en-US">
                <a:solidFill>
                  <a:srgbClr val="C00000"/>
                </a:solidFill>
              </a:rPr>
              <a:t>s</a:t>
            </a:r>
            <a:r>
              <a:rPr altLang="en-IN" b="1" sz="3000" lang="en-US">
                <a:solidFill>
                  <a:srgbClr val="C00000"/>
                </a:solidFill>
              </a:rPr>
              <a:t>a</a:t>
            </a:r>
            <a:r>
              <a:rPr altLang="en-IN" b="1" sz="3000" lang="en-US">
                <a:solidFill>
                  <a:srgbClr val="C00000"/>
                </a:solidFill>
              </a:rPr>
              <a:t>l</a:t>
            </a:r>
            <a:r>
              <a:rPr altLang="en-IN" b="1" sz="3000" lang="en-US">
                <a:solidFill>
                  <a:srgbClr val="C00000"/>
                </a:solidFill>
              </a:rPr>
              <a:t>t</a:t>
            </a:r>
            <a:r>
              <a:rPr altLang="en-IN" b="1" sz="3000" lang="en-US">
                <a:solidFill>
                  <a:srgbClr val="C00000"/>
                </a:solidFill>
              </a:rPr>
              <a:t>s</a:t>
            </a:r>
            <a:r>
              <a:rPr altLang="en-IN" b="1" sz="3000" lang="en-US">
                <a:solidFill>
                  <a:srgbClr val="C00000"/>
                </a:solidFill>
              </a:rPr>
              <a:t>,</a:t>
            </a:r>
            <a:r>
              <a:rPr altLang="en-IN" b="1" sz="3000" lang="en-US">
                <a:solidFill>
                  <a:srgbClr val="C00000"/>
                </a:solidFill>
              </a:rPr>
              <a:t> </a:t>
            </a:r>
            <a:r>
              <a:rPr altLang="en-IN" b="1" sz="3000" lang="en-US">
                <a:solidFill>
                  <a:srgbClr val="C00000"/>
                </a:solidFill>
              </a:rPr>
              <a:t>i</a:t>
            </a:r>
            <a:r>
              <a:rPr altLang="en-IN" b="1" sz="3000" lang="en-US">
                <a:solidFill>
                  <a:srgbClr val="C00000"/>
                </a:solidFill>
              </a:rPr>
              <a:t>t</a:t>
            </a:r>
            <a:r>
              <a:rPr altLang="en-IN" b="1" sz="3000" lang="en-US">
                <a:solidFill>
                  <a:srgbClr val="C00000"/>
                </a:solidFill>
              </a:rPr>
              <a:t> </a:t>
            </a:r>
            <a:r>
              <a:rPr altLang="en-IN" b="1" sz="3000" lang="en-US">
                <a:solidFill>
                  <a:srgbClr val="C00000"/>
                </a:solidFill>
              </a:rPr>
              <a:t>i</a:t>
            </a:r>
            <a:r>
              <a:rPr altLang="en-IN" b="1" sz="3000" lang="en-US">
                <a:solidFill>
                  <a:srgbClr val="C00000"/>
                </a:solidFill>
              </a:rPr>
              <a:t>s</a:t>
            </a:r>
            <a:r>
              <a:rPr altLang="en-IN" b="1" sz="3000" lang="en-US">
                <a:solidFill>
                  <a:srgbClr val="C00000"/>
                </a:solidFill>
              </a:rPr>
              <a:t> </a:t>
            </a:r>
            <a:r>
              <a:rPr altLang="en-IN" b="1" sz="3000" lang="en-US">
                <a:solidFill>
                  <a:srgbClr val="C00000"/>
                </a:solidFill>
              </a:rPr>
              <a:t>c</a:t>
            </a:r>
            <a:r>
              <a:rPr altLang="en-IN" b="1" sz="3000" lang="en-US">
                <a:solidFill>
                  <a:srgbClr val="C00000"/>
                </a:solidFill>
              </a:rPr>
              <a:t>o</a:t>
            </a:r>
            <a:r>
              <a:rPr altLang="en-IN" b="1" sz="3000" lang="en-US">
                <a:solidFill>
                  <a:srgbClr val="C00000"/>
                </a:solidFill>
              </a:rPr>
              <a:t>n</a:t>
            </a:r>
            <a:r>
              <a:rPr altLang="en-IN" b="1" sz="3000" lang="en-US">
                <a:solidFill>
                  <a:srgbClr val="C00000"/>
                </a:solidFill>
              </a:rPr>
              <a:t>v</a:t>
            </a:r>
            <a:r>
              <a:rPr altLang="en-IN" b="1" sz="3000" lang="en-US">
                <a:solidFill>
                  <a:srgbClr val="C00000"/>
                </a:solidFill>
              </a:rPr>
              <a:t>e</a:t>
            </a:r>
            <a:r>
              <a:rPr altLang="en-IN" b="1" sz="3000" lang="en-US">
                <a:solidFill>
                  <a:srgbClr val="C00000"/>
                </a:solidFill>
              </a:rPr>
              <a:t>nient</a:t>
            </a:r>
            <a:r>
              <a:rPr altLang="en-IN" b="1" sz="3000" lang="en-US">
                <a:solidFill>
                  <a:srgbClr val="C00000"/>
                </a:solidFill>
              </a:rPr>
              <a:t> </a:t>
            </a:r>
            <a:r>
              <a:rPr altLang="en-IN" b="1" sz="3000" lang="en-US">
                <a:solidFill>
                  <a:srgbClr val="C00000"/>
                </a:solidFill>
              </a:rPr>
              <a:t>t</a:t>
            </a:r>
            <a:r>
              <a:rPr altLang="en-IN" b="1" sz="3000" lang="en-US">
                <a:solidFill>
                  <a:srgbClr val="C00000"/>
                </a:solidFill>
              </a:rPr>
              <a:t>o</a:t>
            </a:r>
            <a:r>
              <a:rPr altLang="en-IN" b="1" sz="3000" lang="en-US">
                <a:solidFill>
                  <a:srgbClr val="C00000"/>
                </a:solidFill>
              </a:rPr>
              <a:t> </a:t>
            </a:r>
            <a:r>
              <a:rPr altLang="en-IN" b="1" sz="3000" lang="en-US">
                <a:solidFill>
                  <a:srgbClr val="C00000"/>
                </a:solidFill>
              </a:rPr>
              <a:t>d</a:t>
            </a:r>
            <a:r>
              <a:rPr altLang="en-IN" b="1" sz="3000" lang="en-US">
                <a:solidFill>
                  <a:srgbClr val="C00000"/>
                </a:solidFill>
              </a:rPr>
              <a:t>i</a:t>
            </a:r>
            <a:r>
              <a:rPr altLang="en-IN" b="1" sz="3000" lang="en-US">
                <a:solidFill>
                  <a:srgbClr val="C00000"/>
                </a:solidFill>
              </a:rPr>
              <a:t>v</a:t>
            </a:r>
            <a:r>
              <a:rPr altLang="en-IN" b="1" sz="3000" lang="en-US">
                <a:solidFill>
                  <a:srgbClr val="C00000"/>
                </a:solidFill>
              </a:rPr>
              <a:t>i</a:t>
            </a:r>
            <a:r>
              <a:rPr altLang="en-IN" b="1" sz="3000" lang="en-US">
                <a:solidFill>
                  <a:srgbClr val="C00000"/>
                </a:solidFill>
              </a:rPr>
              <a:t>d</a:t>
            </a:r>
            <a:r>
              <a:rPr altLang="en-IN" b="1" sz="3000" lang="en-US">
                <a:solidFill>
                  <a:srgbClr val="C00000"/>
                </a:solidFill>
              </a:rPr>
              <a:t>e</a:t>
            </a:r>
            <a:r>
              <a:rPr altLang="en-IN" b="1" sz="3000" lang="en-US">
                <a:solidFill>
                  <a:srgbClr val="C00000"/>
                </a:solidFill>
              </a:rPr>
              <a:t> </a:t>
            </a:r>
            <a:r>
              <a:rPr altLang="en-IN" b="1" sz="3000" lang="en-US">
                <a:solidFill>
                  <a:srgbClr val="C00000"/>
                </a:solidFill>
              </a:rPr>
              <a:t>t</a:t>
            </a:r>
            <a:r>
              <a:rPr altLang="en-IN" b="1" sz="3000" lang="en-US">
                <a:solidFill>
                  <a:srgbClr val="C00000"/>
                </a:solidFill>
              </a:rPr>
              <a:t>h</a:t>
            </a:r>
            <a:r>
              <a:rPr altLang="en-IN" b="1" sz="3000" lang="en-US">
                <a:solidFill>
                  <a:srgbClr val="C00000"/>
                </a:solidFill>
              </a:rPr>
              <a:t>e</a:t>
            </a:r>
            <a:r>
              <a:rPr altLang="en-IN" b="1" sz="3000" lang="en-US">
                <a:solidFill>
                  <a:srgbClr val="C00000"/>
                </a:solidFill>
              </a:rPr>
              <a:t> </a:t>
            </a:r>
            <a:r>
              <a:rPr altLang="en-IN" b="1" sz="3000" lang="en-US">
                <a:solidFill>
                  <a:srgbClr val="C00000"/>
                </a:solidFill>
              </a:rPr>
              <a:t>s</a:t>
            </a:r>
            <a:r>
              <a:rPr altLang="en-IN" b="1" sz="3000" lang="en-US">
                <a:solidFill>
                  <a:srgbClr val="C00000"/>
                </a:solidFill>
              </a:rPr>
              <a:t>a</a:t>
            </a:r>
            <a:r>
              <a:rPr altLang="en-IN" b="1" sz="3000" lang="en-US">
                <a:solidFill>
                  <a:srgbClr val="C00000"/>
                </a:solidFill>
              </a:rPr>
              <a:t>l</a:t>
            </a:r>
            <a:r>
              <a:rPr altLang="en-IN" b="1" sz="3000" lang="en-US">
                <a:solidFill>
                  <a:srgbClr val="C00000"/>
                </a:solidFill>
              </a:rPr>
              <a:t>t</a:t>
            </a:r>
            <a:r>
              <a:rPr altLang="en-IN" b="1" sz="3000" lang="en-US">
                <a:solidFill>
                  <a:srgbClr val="C00000"/>
                </a:solidFill>
              </a:rPr>
              <a:t>s</a:t>
            </a:r>
            <a:r>
              <a:rPr altLang="en-IN" b="1" sz="3000" lang="en-US">
                <a:solidFill>
                  <a:srgbClr val="C00000"/>
                </a:solidFill>
              </a:rPr>
              <a:t> </a:t>
            </a:r>
            <a:r>
              <a:rPr altLang="en-IN" b="1" sz="3000" lang="en-US">
                <a:solidFill>
                  <a:srgbClr val="C00000"/>
                </a:solidFill>
              </a:rPr>
              <a:t>i</a:t>
            </a:r>
            <a:r>
              <a:rPr altLang="en-IN" b="1" sz="3000" lang="en-US">
                <a:solidFill>
                  <a:srgbClr val="C00000"/>
                </a:solidFill>
              </a:rPr>
              <a:t>n</a:t>
            </a:r>
            <a:r>
              <a:rPr altLang="en-IN" b="1" sz="3000" lang="en-US">
                <a:solidFill>
                  <a:srgbClr val="C00000"/>
                </a:solidFill>
              </a:rPr>
              <a:t>t</a:t>
            </a:r>
            <a:r>
              <a:rPr altLang="en-IN" b="1" sz="3000" lang="en-US">
                <a:solidFill>
                  <a:srgbClr val="C00000"/>
                </a:solidFill>
              </a:rPr>
              <a:t>o</a:t>
            </a:r>
            <a:r>
              <a:rPr altLang="en-IN" b="1" sz="3000" lang="en-US">
                <a:solidFill>
                  <a:srgbClr val="C00000"/>
                </a:solidFill>
              </a:rPr>
              <a:t> </a:t>
            </a:r>
            <a:r>
              <a:rPr altLang="en-IN" b="1" sz="3000" lang="en-US">
                <a:solidFill>
                  <a:srgbClr val="C00000"/>
                </a:solidFill>
              </a:rPr>
              <a:t>f</a:t>
            </a:r>
            <a:r>
              <a:rPr altLang="en-IN" b="1" sz="3000" lang="en-US">
                <a:solidFill>
                  <a:srgbClr val="C00000"/>
                </a:solidFill>
              </a:rPr>
              <a:t>o</a:t>
            </a:r>
            <a:r>
              <a:rPr altLang="en-IN" b="1" sz="3000" lang="en-US">
                <a:solidFill>
                  <a:srgbClr val="C00000"/>
                </a:solidFill>
              </a:rPr>
              <a:t>u</a:t>
            </a:r>
            <a:r>
              <a:rPr altLang="en-IN" b="1" sz="3000" lang="en-US">
                <a:solidFill>
                  <a:srgbClr val="C00000"/>
                </a:solidFill>
              </a:rPr>
              <a:t>r</a:t>
            </a:r>
            <a:r>
              <a:rPr altLang="en-IN" b="1" sz="3000" lang="en-US">
                <a:solidFill>
                  <a:srgbClr val="C00000"/>
                </a:solidFill>
              </a:rPr>
              <a:t> </a:t>
            </a:r>
            <a:r>
              <a:rPr altLang="en-IN" b="1" sz="3000" lang="en-US">
                <a:solidFill>
                  <a:srgbClr val="C00000"/>
                </a:solidFill>
              </a:rPr>
              <a:t>t</a:t>
            </a:r>
            <a:r>
              <a:rPr altLang="en-IN" b="1" sz="3000" lang="en-US">
                <a:solidFill>
                  <a:srgbClr val="C00000"/>
                </a:solidFill>
              </a:rPr>
              <a:t>y</a:t>
            </a:r>
            <a:r>
              <a:rPr altLang="en-IN" b="1" sz="3000" lang="en-US">
                <a:solidFill>
                  <a:srgbClr val="C00000"/>
                </a:solidFill>
              </a:rPr>
              <a:t>p</a:t>
            </a:r>
            <a:r>
              <a:rPr altLang="en-IN" b="1" sz="3000" lang="en-US">
                <a:solidFill>
                  <a:srgbClr val="C00000"/>
                </a:solidFill>
              </a:rPr>
              <a:t>e</a:t>
            </a:r>
            <a:r>
              <a:rPr altLang="en-IN" b="1" sz="3000" lang="en-US">
                <a:solidFill>
                  <a:srgbClr val="C00000"/>
                </a:solidFill>
              </a:rPr>
              <a:t>s</a:t>
            </a:r>
            <a:r>
              <a:rPr altLang="en-IN" b="1" sz="3000" lang="en-US">
                <a:solidFill>
                  <a:srgbClr val="C00000"/>
                </a:solidFill>
              </a:rPr>
              <a:t>:</a:t>
            </a:r>
            <a:endParaRPr b="1" sz="3000" lang="en-GB">
              <a:solidFill>
                <a:srgbClr val="C00000"/>
              </a:solidFill>
            </a:endParaRPr>
          </a:p>
        </p:txBody>
      </p:sp>
      <p:sp>
        <p:nvSpPr>
          <p:cNvPr id="1048764" name=""/>
          <p:cNvSpPr>
            <a:spLocks noGrp="1"/>
          </p:cNvSpPr>
          <p:nvPr>
            <p:ph idx="1"/>
          </p:nvPr>
        </p:nvSpPr>
        <p:spPr/>
        <p:txBody>
          <a:bodyPr/>
          <a:p>
            <a:pPr indent="-514350" marL="514350">
              <a:buFont typeface="+mj-lt"/>
              <a:buAutoNum type="arabicPeriod" startAt="1"/>
            </a:pPr>
            <a:r>
              <a:rPr altLang="en-IN" lang="en-US">
                <a:solidFill>
                  <a:srgbClr val="0000FF"/>
                </a:solidFill>
              </a:rPr>
              <a:t>S</a:t>
            </a:r>
            <a:r>
              <a:rPr altLang="en-IN" lang="en-US">
                <a:solidFill>
                  <a:srgbClr val="0000FF"/>
                </a:solidFill>
              </a:rPr>
              <a:t>a</a:t>
            </a:r>
            <a:r>
              <a:rPr altLang="en-IN" lang="en-US">
                <a:solidFill>
                  <a:srgbClr val="0000FF"/>
                </a:solidFill>
              </a:rPr>
              <a:t>l</a:t>
            </a:r>
            <a:r>
              <a:rPr altLang="en-IN" lang="en-US">
                <a:solidFill>
                  <a:srgbClr val="0000FF"/>
                </a:solidFill>
              </a:rPr>
              <a:t>t</a:t>
            </a:r>
            <a:r>
              <a:rPr altLang="en-IN" lang="en-US">
                <a:solidFill>
                  <a:srgbClr val="0000FF"/>
                </a:solidFill>
              </a:rPr>
              <a:t>s</a:t>
            </a:r>
            <a:r>
              <a:rPr altLang="en-IN" lang="en-US">
                <a:solidFill>
                  <a:srgbClr val="0000FF"/>
                </a:solidFill>
              </a:rPr>
              <a:t> </a:t>
            </a:r>
            <a:r>
              <a:rPr altLang="en-IN" lang="en-US">
                <a:solidFill>
                  <a:srgbClr val="0000FF"/>
                </a:solidFill>
              </a:rPr>
              <a:t>o</a:t>
            </a:r>
            <a:r>
              <a:rPr altLang="en-IN" lang="en-US">
                <a:solidFill>
                  <a:srgbClr val="0000FF"/>
                </a:solidFill>
              </a:rPr>
              <a:t>f</a:t>
            </a:r>
            <a:r>
              <a:rPr altLang="en-IN" lang="en-US">
                <a:solidFill>
                  <a:srgbClr val="0000FF"/>
                </a:solidFill>
              </a:rPr>
              <a:t> </a:t>
            </a:r>
            <a:r>
              <a:rPr altLang="en-IN" lang="en-US">
                <a:solidFill>
                  <a:srgbClr val="0000FF"/>
                </a:solidFill>
              </a:rPr>
              <a:t>s</a:t>
            </a:r>
            <a:r>
              <a:rPr altLang="en-IN" lang="en-US">
                <a:solidFill>
                  <a:srgbClr val="0000FF"/>
                </a:solidFill>
              </a:rPr>
              <a:t>t</a:t>
            </a:r>
            <a:r>
              <a:rPr altLang="en-IN" lang="en-US">
                <a:solidFill>
                  <a:srgbClr val="0000FF"/>
                </a:solidFill>
              </a:rPr>
              <a:t>r</a:t>
            </a:r>
            <a:r>
              <a:rPr altLang="en-IN" lang="en-US">
                <a:solidFill>
                  <a:srgbClr val="0000FF"/>
                </a:solidFill>
              </a:rPr>
              <a:t>o</a:t>
            </a:r>
            <a:r>
              <a:rPr altLang="en-IN" lang="en-US">
                <a:solidFill>
                  <a:srgbClr val="0000FF"/>
                </a:solidFill>
              </a:rPr>
              <a:t>n</a:t>
            </a:r>
            <a:r>
              <a:rPr altLang="en-IN" lang="en-US">
                <a:solidFill>
                  <a:srgbClr val="0000FF"/>
                </a:solidFill>
              </a:rPr>
              <a:t>g</a:t>
            </a:r>
            <a:r>
              <a:rPr altLang="en-IN" lang="en-US">
                <a:solidFill>
                  <a:srgbClr val="0000FF"/>
                </a:solidFill>
              </a:rPr>
              <a:t> </a:t>
            </a:r>
            <a:r>
              <a:rPr altLang="en-IN" lang="en-US">
                <a:solidFill>
                  <a:srgbClr val="0000FF"/>
                </a:solidFill>
              </a:rPr>
              <a:t>a</a:t>
            </a:r>
            <a:r>
              <a:rPr altLang="en-IN" lang="en-US">
                <a:solidFill>
                  <a:srgbClr val="0000FF"/>
                </a:solidFill>
              </a:rPr>
              <a:t>c</a:t>
            </a:r>
            <a:r>
              <a:rPr altLang="en-IN" lang="en-US">
                <a:solidFill>
                  <a:srgbClr val="0000FF"/>
                </a:solidFill>
              </a:rPr>
              <a:t>i</a:t>
            </a:r>
            <a:r>
              <a:rPr altLang="en-IN" lang="en-US">
                <a:solidFill>
                  <a:srgbClr val="0000FF"/>
                </a:solidFill>
              </a:rPr>
              <a:t>d</a:t>
            </a:r>
            <a:r>
              <a:rPr altLang="en-IN" lang="en-US">
                <a:solidFill>
                  <a:srgbClr val="0000FF"/>
                </a:solidFill>
              </a:rPr>
              <a:t> </a:t>
            </a:r>
            <a:r>
              <a:rPr altLang="en-IN" lang="en-US">
                <a:solidFill>
                  <a:srgbClr val="0000FF"/>
                </a:solidFill>
              </a:rPr>
              <a:t>a</a:t>
            </a:r>
            <a:r>
              <a:rPr altLang="en-IN" lang="en-US">
                <a:solidFill>
                  <a:srgbClr val="0000FF"/>
                </a:solidFill>
              </a:rPr>
              <a:t>n</a:t>
            </a:r>
            <a:r>
              <a:rPr altLang="en-IN" lang="en-US">
                <a:solidFill>
                  <a:srgbClr val="0000FF"/>
                </a:solidFill>
              </a:rPr>
              <a:t>d</a:t>
            </a:r>
            <a:r>
              <a:rPr altLang="en-IN" lang="en-US">
                <a:solidFill>
                  <a:srgbClr val="0000FF"/>
                </a:solidFill>
              </a:rPr>
              <a:t> </a:t>
            </a:r>
            <a:r>
              <a:rPr altLang="en-IN" lang="en-US">
                <a:solidFill>
                  <a:srgbClr val="0000FF"/>
                </a:solidFill>
              </a:rPr>
              <a:t>s</a:t>
            </a:r>
            <a:r>
              <a:rPr altLang="en-IN" lang="en-US">
                <a:solidFill>
                  <a:srgbClr val="0000FF"/>
                </a:solidFill>
              </a:rPr>
              <a:t>t</a:t>
            </a:r>
            <a:r>
              <a:rPr altLang="en-IN" lang="en-US">
                <a:solidFill>
                  <a:srgbClr val="0000FF"/>
                </a:solidFill>
              </a:rPr>
              <a:t>r</a:t>
            </a:r>
            <a:r>
              <a:rPr altLang="en-IN" lang="en-US">
                <a:solidFill>
                  <a:srgbClr val="0000FF"/>
                </a:solidFill>
              </a:rPr>
              <a:t>o</a:t>
            </a:r>
            <a:r>
              <a:rPr altLang="en-IN" lang="en-US">
                <a:solidFill>
                  <a:srgbClr val="0000FF"/>
                </a:solidFill>
              </a:rPr>
              <a:t>n</a:t>
            </a:r>
            <a:r>
              <a:rPr altLang="en-IN" lang="en-US">
                <a:solidFill>
                  <a:srgbClr val="0000FF"/>
                </a:solidFill>
              </a:rPr>
              <a:t>g</a:t>
            </a:r>
            <a:r>
              <a:rPr altLang="en-IN" lang="en-US">
                <a:solidFill>
                  <a:srgbClr val="0000FF"/>
                </a:solidFill>
              </a:rPr>
              <a:t> </a:t>
            </a:r>
            <a:r>
              <a:rPr altLang="en-IN" lang="en-US">
                <a:solidFill>
                  <a:srgbClr val="0000FF"/>
                </a:solidFill>
              </a:rPr>
              <a:t>b</a:t>
            </a:r>
            <a:r>
              <a:rPr altLang="en-IN" lang="en-US">
                <a:solidFill>
                  <a:srgbClr val="0000FF"/>
                </a:solidFill>
              </a:rPr>
              <a:t>a</a:t>
            </a:r>
            <a:r>
              <a:rPr altLang="en-IN" lang="en-US">
                <a:solidFill>
                  <a:srgbClr val="0000FF"/>
                </a:solidFill>
              </a:rPr>
              <a:t>s</a:t>
            </a:r>
            <a:r>
              <a:rPr altLang="en-IN" lang="en-US">
                <a:solidFill>
                  <a:srgbClr val="0000FF"/>
                </a:solidFill>
              </a:rPr>
              <a:t>e</a:t>
            </a:r>
            <a:r>
              <a:rPr altLang="en-IN" lang="en-US">
                <a:solidFill>
                  <a:srgbClr val="0000FF"/>
                </a:solidFill>
              </a:rPr>
              <a:t> </a:t>
            </a:r>
            <a:endParaRPr lang="en-GB">
              <a:solidFill>
                <a:srgbClr val="0000FF"/>
              </a:solidFill>
            </a:endParaRPr>
          </a:p>
          <a:p>
            <a:pPr indent="-514350" marL="514350">
              <a:buFont typeface="+mj-lt"/>
              <a:buAutoNum type="arabicPeriod" startAt="1"/>
            </a:pPr>
            <a:endParaRPr lang="en-GB"/>
          </a:p>
          <a:p>
            <a:pPr indent="-514350" marL="514350">
              <a:buFont typeface="+mj-lt"/>
              <a:buAutoNum type="arabicPeriod" startAt="1"/>
            </a:pPr>
            <a:endParaRPr lang="en-GB"/>
          </a:p>
          <a:p>
            <a:pPr indent="-514350" marL="514350">
              <a:buFont typeface="+mj-lt"/>
              <a:buAutoNum type="arabicPeriod" startAt="1"/>
            </a:pPr>
            <a:endParaRPr lang="en-GB"/>
          </a:p>
          <a:p>
            <a:pPr indent="-514350" marL="514350">
              <a:buFont typeface="+mj-lt"/>
              <a:buAutoNum type="arabicPeriod" startAt="1"/>
            </a:pPr>
            <a:r>
              <a:rPr altLang="en-IN" lang="en-US">
                <a:solidFill>
                  <a:srgbClr val="0000FF"/>
                </a:solidFill>
              </a:rPr>
              <a:t>S</a:t>
            </a:r>
            <a:r>
              <a:rPr altLang="en-IN" lang="en-US">
                <a:solidFill>
                  <a:srgbClr val="0000FF"/>
                </a:solidFill>
              </a:rPr>
              <a:t>a</a:t>
            </a:r>
            <a:r>
              <a:rPr altLang="en-IN" lang="en-US">
                <a:solidFill>
                  <a:srgbClr val="0000FF"/>
                </a:solidFill>
              </a:rPr>
              <a:t>l</a:t>
            </a:r>
            <a:r>
              <a:rPr altLang="en-IN" lang="en-US">
                <a:solidFill>
                  <a:srgbClr val="0000FF"/>
                </a:solidFill>
              </a:rPr>
              <a:t>t</a:t>
            </a:r>
            <a:r>
              <a:rPr altLang="en-IN" lang="en-US">
                <a:solidFill>
                  <a:srgbClr val="0000FF"/>
                </a:solidFill>
              </a:rPr>
              <a:t>s</a:t>
            </a:r>
            <a:r>
              <a:rPr altLang="en-IN" lang="en-US">
                <a:solidFill>
                  <a:srgbClr val="0000FF"/>
                </a:solidFill>
              </a:rPr>
              <a:t> </a:t>
            </a:r>
            <a:r>
              <a:rPr altLang="en-IN" lang="en-US">
                <a:solidFill>
                  <a:srgbClr val="0000FF"/>
                </a:solidFill>
              </a:rPr>
              <a:t>o</a:t>
            </a:r>
            <a:r>
              <a:rPr altLang="en-IN" lang="en-US">
                <a:solidFill>
                  <a:srgbClr val="0000FF"/>
                </a:solidFill>
              </a:rPr>
              <a:t>f</a:t>
            </a:r>
            <a:r>
              <a:rPr altLang="en-IN" lang="en-US">
                <a:solidFill>
                  <a:srgbClr val="0000FF"/>
                </a:solidFill>
              </a:rPr>
              <a:t> </a:t>
            </a:r>
            <a:r>
              <a:rPr altLang="en-IN" lang="en-US">
                <a:solidFill>
                  <a:srgbClr val="0000FF"/>
                </a:solidFill>
              </a:rPr>
              <a:t>w</a:t>
            </a:r>
            <a:r>
              <a:rPr altLang="en-IN" lang="en-US">
                <a:solidFill>
                  <a:srgbClr val="0000FF"/>
                </a:solidFill>
              </a:rPr>
              <a:t>e</a:t>
            </a:r>
            <a:r>
              <a:rPr altLang="en-IN" lang="en-US">
                <a:solidFill>
                  <a:srgbClr val="0000FF"/>
                </a:solidFill>
              </a:rPr>
              <a:t>a</a:t>
            </a:r>
            <a:r>
              <a:rPr altLang="en-IN" lang="en-US">
                <a:solidFill>
                  <a:srgbClr val="0000FF"/>
                </a:solidFill>
              </a:rPr>
              <a:t>k</a:t>
            </a:r>
            <a:r>
              <a:rPr altLang="en-IN" lang="en-US">
                <a:solidFill>
                  <a:srgbClr val="0000FF"/>
                </a:solidFill>
              </a:rPr>
              <a:t> </a:t>
            </a:r>
            <a:r>
              <a:rPr altLang="en-IN" lang="en-US">
                <a:solidFill>
                  <a:srgbClr val="0000FF"/>
                </a:solidFill>
              </a:rPr>
              <a:t>a</a:t>
            </a:r>
            <a:r>
              <a:rPr altLang="en-IN" lang="en-US">
                <a:solidFill>
                  <a:srgbClr val="0000FF"/>
                </a:solidFill>
              </a:rPr>
              <a:t>c</a:t>
            </a:r>
            <a:r>
              <a:rPr altLang="en-IN" lang="en-US">
                <a:solidFill>
                  <a:srgbClr val="0000FF"/>
                </a:solidFill>
              </a:rPr>
              <a:t>i</a:t>
            </a:r>
            <a:r>
              <a:rPr altLang="en-IN" lang="en-US">
                <a:solidFill>
                  <a:srgbClr val="0000FF"/>
                </a:solidFill>
              </a:rPr>
              <a:t>d</a:t>
            </a:r>
            <a:r>
              <a:rPr altLang="en-IN" lang="en-US">
                <a:solidFill>
                  <a:srgbClr val="0000FF"/>
                </a:solidFill>
              </a:rPr>
              <a:t> </a:t>
            </a:r>
            <a:r>
              <a:rPr altLang="en-IN" lang="en-US">
                <a:solidFill>
                  <a:srgbClr val="0000FF"/>
                </a:solidFill>
              </a:rPr>
              <a:t>a</a:t>
            </a:r>
            <a:r>
              <a:rPr altLang="en-IN" lang="en-US">
                <a:solidFill>
                  <a:srgbClr val="0000FF"/>
                </a:solidFill>
              </a:rPr>
              <a:t>n</a:t>
            </a:r>
            <a:r>
              <a:rPr altLang="en-IN" lang="en-US">
                <a:solidFill>
                  <a:srgbClr val="0000FF"/>
                </a:solidFill>
              </a:rPr>
              <a:t>d</a:t>
            </a:r>
            <a:r>
              <a:rPr altLang="en-IN" lang="en-US">
                <a:solidFill>
                  <a:srgbClr val="0000FF"/>
                </a:solidFill>
              </a:rPr>
              <a:t> </a:t>
            </a:r>
            <a:r>
              <a:rPr altLang="en-IN" lang="en-US">
                <a:solidFill>
                  <a:srgbClr val="0000FF"/>
                </a:solidFill>
              </a:rPr>
              <a:t>s</a:t>
            </a:r>
            <a:r>
              <a:rPr altLang="en-IN" lang="en-US">
                <a:solidFill>
                  <a:srgbClr val="0000FF"/>
                </a:solidFill>
              </a:rPr>
              <a:t>t</a:t>
            </a:r>
            <a:r>
              <a:rPr altLang="en-IN" lang="en-US">
                <a:solidFill>
                  <a:srgbClr val="0000FF"/>
                </a:solidFill>
              </a:rPr>
              <a:t>r</a:t>
            </a:r>
            <a:r>
              <a:rPr altLang="en-IN" lang="en-US">
                <a:solidFill>
                  <a:srgbClr val="0000FF"/>
                </a:solidFill>
              </a:rPr>
              <a:t>o</a:t>
            </a:r>
            <a:r>
              <a:rPr altLang="en-IN" lang="en-US">
                <a:solidFill>
                  <a:srgbClr val="0000FF"/>
                </a:solidFill>
              </a:rPr>
              <a:t>n</a:t>
            </a:r>
            <a:r>
              <a:rPr altLang="en-IN" lang="en-US">
                <a:solidFill>
                  <a:srgbClr val="0000FF"/>
                </a:solidFill>
              </a:rPr>
              <a:t>g</a:t>
            </a:r>
            <a:r>
              <a:rPr altLang="en-IN" lang="en-US">
                <a:solidFill>
                  <a:srgbClr val="0000FF"/>
                </a:solidFill>
              </a:rPr>
              <a:t> </a:t>
            </a:r>
            <a:r>
              <a:rPr altLang="en-IN" lang="en-US">
                <a:solidFill>
                  <a:srgbClr val="0000FF"/>
                </a:solidFill>
              </a:rPr>
              <a:t>b</a:t>
            </a:r>
            <a:r>
              <a:rPr altLang="en-IN" lang="en-US">
                <a:solidFill>
                  <a:srgbClr val="0000FF"/>
                </a:solidFill>
              </a:rPr>
              <a:t>a</a:t>
            </a:r>
            <a:r>
              <a:rPr altLang="en-IN" lang="en-US">
                <a:solidFill>
                  <a:srgbClr val="0000FF"/>
                </a:solidFill>
              </a:rPr>
              <a:t>s</a:t>
            </a:r>
            <a:r>
              <a:rPr altLang="en-IN" lang="en-US">
                <a:solidFill>
                  <a:srgbClr val="0000FF"/>
                </a:solidFill>
              </a:rPr>
              <a:t>e</a:t>
            </a:r>
            <a:endParaRPr lang="en-GB">
              <a:solidFill>
                <a:srgbClr val="0000FF"/>
              </a:solidFill>
            </a:endParaRPr>
          </a:p>
        </p:txBody>
      </p:sp>
      <p:sp>
        <p:nvSpPr>
          <p:cNvPr id="1048765" name=""/>
          <p:cNvSpPr txBox="1"/>
          <p:nvPr/>
        </p:nvSpPr>
        <p:spPr>
          <a:xfrm>
            <a:off x="1362017" y="2640386"/>
            <a:ext cx="5633474" cy="510540"/>
          </a:xfrm>
          <a:prstGeom prst="rect"/>
        </p:spPr>
        <p:txBody>
          <a:bodyPr rtlCol="0" wrap="square">
            <a:spAutoFit/>
          </a:bodyPr>
          <a:p>
            <a:r>
              <a:rPr altLang="en-IN" sz="2800" lang="en-US">
                <a:solidFill>
                  <a:srgbClr val="000000"/>
                </a:solidFill>
              </a:rPr>
              <a:t>e</a:t>
            </a:r>
            <a:r>
              <a:rPr altLang="en-IN" sz="2800" lang="en-US">
                <a:solidFill>
                  <a:srgbClr val="000000"/>
                </a:solidFill>
              </a:rPr>
              <a:t>.</a:t>
            </a:r>
            <a:r>
              <a:rPr altLang="en-IN" sz="2800" lang="en-US">
                <a:solidFill>
                  <a:srgbClr val="000000"/>
                </a:solidFill>
              </a:rPr>
              <a:t> </a:t>
            </a:r>
            <a:r>
              <a:rPr altLang="en-IN" sz="2800" lang="en-US">
                <a:solidFill>
                  <a:srgbClr val="000000"/>
                </a:solidFill>
              </a:rPr>
              <a:t>g</a:t>
            </a:r>
            <a:r>
              <a:rPr altLang="en-IN" sz="2800" lang="en-US">
                <a:solidFill>
                  <a:srgbClr val="000000"/>
                </a:solidFill>
              </a:rPr>
              <a:t>.</a:t>
            </a:r>
            <a:r>
              <a:rPr altLang="en-IN" sz="2800" lang="en-US">
                <a:solidFill>
                  <a:srgbClr val="000000"/>
                </a:solidFill>
              </a:rPr>
              <a:t> </a:t>
            </a:r>
            <a:r>
              <a:rPr altLang="en-IN" sz="2800" lang="en-US">
                <a:solidFill>
                  <a:srgbClr val="000000"/>
                </a:solidFill>
              </a:rPr>
              <a:t>K</a:t>
            </a:r>
            <a:r>
              <a:rPr altLang="en-IN" sz="2800" lang="en-US">
                <a:solidFill>
                  <a:srgbClr val="000000"/>
                </a:solidFill>
              </a:rPr>
              <a:t>C</a:t>
            </a:r>
            <a:r>
              <a:rPr altLang="en-IN" sz="2800" lang="en-US">
                <a:solidFill>
                  <a:srgbClr val="000000"/>
                </a:solidFill>
              </a:rPr>
              <a:t>l</a:t>
            </a:r>
            <a:r>
              <a:rPr altLang="en-IN" sz="2800" lang="en-US">
                <a:solidFill>
                  <a:srgbClr val="000000"/>
                </a:solidFill>
              </a:rPr>
              <a:t>,</a:t>
            </a:r>
            <a:r>
              <a:rPr altLang="en-IN" sz="2800" lang="en-US">
                <a:solidFill>
                  <a:srgbClr val="000000"/>
                </a:solidFill>
              </a:rPr>
              <a:t> </a:t>
            </a:r>
            <a:r>
              <a:rPr altLang="en-IN" sz="2800" lang="en-US">
                <a:solidFill>
                  <a:srgbClr val="000000"/>
                </a:solidFill>
              </a:rPr>
              <a:t>N</a:t>
            </a:r>
            <a:r>
              <a:rPr altLang="en-IN" sz="2800" lang="en-US">
                <a:solidFill>
                  <a:srgbClr val="000000"/>
                </a:solidFill>
              </a:rPr>
              <a:t>a</a:t>
            </a:r>
            <a:r>
              <a:rPr altLang="en-IN" sz="2800" lang="en-US">
                <a:solidFill>
                  <a:srgbClr val="000000"/>
                </a:solidFill>
              </a:rPr>
              <a:t>C</a:t>
            </a:r>
            <a:r>
              <a:rPr altLang="en-IN" sz="2800" lang="en-US">
                <a:solidFill>
                  <a:srgbClr val="000000"/>
                </a:solidFill>
              </a:rPr>
              <a:t>l</a:t>
            </a:r>
            <a:r>
              <a:rPr altLang="en-IN" sz="2800" lang="en-US">
                <a:solidFill>
                  <a:srgbClr val="000000"/>
                </a:solidFill>
              </a:rPr>
              <a:t>,</a:t>
            </a:r>
            <a:r>
              <a:rPr altLang="en-IN" sz="2800" lang="en-US">
                <a:solidFill>
                  <a:srgbClr val="000000"/>
                </a:solidFill>
              </a:rPr>
              <a:t> </a:t>
            </a:r>
            <a:r>
              <a:rPr altLang="en-IN" sz="2800" lang="en-US">
                <a:solidFill>
                  <a:srgbClr val="000000"/>
                </a:solidFill>
              </a:rPr>
              <a:t>K</a:t>
            </a:r>
            <a:r>
              <a:rPr altLang="en-IN" sz="2800" lang="en-US">
                <a:solidFill>
                  <a:srgbClr val="000000"/>
                </a:solidFill>
              </a:rPr>
              <a:t>N</a:t>
            </a:r>
            <a:r>
              <a:rPr altLang="en-IN" sz="2800" lang="en-US">
                <a:solidFill>
                  <a:srgbClr val="000000"/>
                </a:solidFill>
              </a:rPr>
              <a:t>O</a:t>
            </a:r>
            <a:r>
              <a:rPr altLang="en-IN" sz="1900" lang="en-US">
                <a:solidFill>
                  <a:srgbClr val="000000"/>
                </a:solidFill>
              </a:rPr>
              <a:t>3</a:t>
            </a:r>
            <a:r>
              <a:rPr altLang="en-IN" sz="2800" lang="en-US">
                <a:solidFill>
                  <a:srgbClr val="000000"/>
                </a:solidFill>
              </a:rPr>
              <a:t>,</a:t>
            </a:r>
            <a:r>
              <a:rPr altLang="en-IN" sz="2800" lang="en-US">
                <a:solidFill>
                  <a:srgbClr val="000000"/>
                </a:solidFill>
              </a:rPr>
              <a:t> </a:t>
            </a:r>
            <a:r>
              <a:rPr altLang="en-IN" sz="2800" lang="en-US">
                <a:solidFill>
                  <a:srgbClr val="000000"/>
                </a:solidFill>
              </a:rPr>
              <a:t>N</a:t>
            </a:r>
            <a:r>
              <a:rPr altLang="en-IN" sz="2800" lang="en-US">
                <a:solidFill>
                  <a:srgbClr val="000000"/>
                </a:solidFill>
              </a:rPr>
              <a:t>a</a:t>
            </a:r>
            <a:r>
              <a:rPr altLang="en-IN" sz="2800" lang="en-US">
                <a:solidFill>
                  <a:srgbClr val="000000"/>
                </a:solidFill>
              </a:rPr>
              <a:t>N</a:t>
            </a:r>
            <a:r>
              <a:rPr altLang="en-IN" sz="2800" lang="en-US">
                <a:solidFill>
                  <a:srgbClr val="000000"/>
                </a:solidFill>
              </a:rPr>
              <a:t>O</a:t>
            </a:r>
            <a:r>
              <a:rPr altLang="en-IN" sz="1800" lang="en-US">
                <a:solidFill>
                  <a:srgbClr val="000000"/>
                </a:solidFill>
              </a:rPr>
              <a:t>3</a:t>
            </a:r>
            <a:r>
              <a:rPr altLang="en-IN" sz="2800" lang="en-US">
                <a:solidFill>
                  <a:srgbClr val="000000"/>
                </a:solidFill>
              </a:rPr>
              <a:t> </a:t>
            </a:r>
            <a:r>
              <a:rPr altLang="en-IN" sz="2800" lang="en-US">
                <a:solidFill>
                  <a:srgbClr val="000000"/>
                </a:solidFill>
              </a:rPr>
              <a:t>e</a:t>
            </a:r>
            <a:r>
              <a:rPr altLang="en-IN" sz="2800" lang="en-US">
                <a:solidFill>
                  <a:srgbClr val="000000"/>
                </a:solidFill>
              </a:rPr>
              <a:t>t</a:t>
            </a:r>
            <a:r>
              <a:rPr altLang="en-IN" sz="2800" lang="en-US">
                <a:solidFill>
                  <a:srgbClr val="000000"/>
                </a:solidFill>
              </a:rPr>
              <a:t>c</a:t>
            </a:r>
            <a:r>
              <a:rPr altLang="en-IN" sz="2800" lang="en-US">
                <a:solidFill>
                  <a:srgbClr val="000000"/>
                </a:solidFill>
              </a:rPr>
              <a:t>.</a:t>
            </a:r>
            <a:endParaRPr sz="2800" lang="en-GB">
              <a:solidFill>
                <a:srgbClr val="000000"/>
              </a:solidFill>
            </a:endParaRPr>
          </a:p>
        </p:txBody>
      </p:sp>
      <p:sp>
        <p:nvSpPr>
          <p:cNvPr id="1048766" name=""/>
          <p:cNvSpPr txBox="1"/>
          <p:nvPr/>
        </p:nvSpPr>
        <p:spPr>
          <a:xfrm>
            <a:off x="1362016" y="4835639"/>
            <a:ext cx="7517587" cy="510540"/>
          </a:xfrm>
          <a:prstGeom prst="rect"/>
        </p:spPr>
        <p:txBody>
          <a:bodyPr rtlCol="0" wrap="square">
            <a:spAutoFit/>
          </a:bodyPr>
          <a:p>
            <a:r>
              <a:rPr altLang="en-IN" sz="2800" lang="en-US">
                <a:solidFill>
                  <a:srgbClr val="000000"/>
                </a:solidFill>
              </a:rPr>
              <a:t>e</a:t>
            </a:r>
            <a:r>
              <a:rPr altLang="en-IN" sz="2800" lang="en-US">
                <a:solidFill>
                  <a:srgbClr val="000000"/>
                </a:solidFill>
              </a:rPr>
              <a:t>.</a:t>
            </a:r>
            <a:r>
              <a:rPr altLang="en-IN" sz="2800" lang="en-US">
                <a:solidFill>
                  <a:srgbClr val="000000"/>
                </a:solidFill>
              </a:rPr>
              <a:t> </a:t>
            </a:r>
            <a:r>
              <a:rPr altLang="en-IN" sz="2800" lang="en-US">
                <a:solidFill>
                  <a:srgbClr val="000000"/>
                </a:solidFill>
              </a:rPr>
              <a:t>g</a:t>
            </a:r>
            <a:r>
              <a:rPr altLang="en-IN" sz="2800" lang="en-US">
                <a:solidFill>
                  <a:srgbClr val="000000"/>
                </a:solidFill>
              </a:rPr>
              <a:t>.</a:t>
            </a:r>
            <a:r>
              <a:rPr altLang="en-IN" sz="2800" lang="en-US">
                <a:solidFill>
                  <a:srgbClr val="000000"/>
                </a:solidFill>
              </a:rPr>
              <a:t> </a:t>
            </a:r>
            <a:r>
              <a:rPr altLang="en-IN" sz="2800" lang="en-US">
                <a:solidFill>
                  <a:srgbClr val="000000"/>
                </a:solidFill>
              </a:rPr>
              <a:t>K</a:t>
            </a:r>
            <a:r>
              <a:rPr altLang="en-IN" sz="2800" lang="en-US">
                <a:solidFill>
                  <a:srgbClr val="000000"/>
                </a:solidFill>
              </a:rPr>
              <a:t>C</a:t>
            </a:r>
            <a:r>
              <a:rPr altLang="en-IN" sz="2800" lang="en-US">
                <a:solidFill>
                  <a:srgbClr val="000000"/>
                </a:solidFill>
              </a:rPr>
              <a:t>N</a:t>
            </a:r>
            <a:r>
              <a:rPr altLang="en-IN" sz="2800" lang="en-US">
                <a:solidFill>
                  <a:srgbClr val="000000"/>
                </a:solidFill>
              </a:rPr>
              <a:t>,</a:t>
            </a:r>
            <a:r>
              <a:rPr altLang="en-IN" sz="2800" lang="en-US">
                <a:solidFill>
                  <a:srgbClr val="000000"/>
                </a:solidFill>
              </a:rPr>
              <a:t> </a:t>
            </a:r>
            <a:r>
              <a:rPr altLang="en-IN" sz="2800" lang="en-US">
                <a:solidFill>
                  <a:srgbClr val="000000"/>
                </a:solidFill>
              </a:rPr>
              <a:t>C</a:t>
            </a:r>
            <a:r>
              <a:rPr altLang="en-IN" sz="2800" lang="en-US">
                <a:solidFill>
                  <a:srgbClr val="000000"/>
                </a:solidFill>
              </a:rPr>
              <a:t>H</a:t>
            </a:r>
            <a:r>
              <a:rPr altLang="en-IN" sz="1800" lang="en-US">
                <a:solidFill>
                  <a:srgbClr val="000000"/>
                </a:solidFill>
              </a:rPr>
              <a:t>3</a:t>
            </a:r>
            <a:r>
              <a:rPr altLang="en-IN" sz="2800" lang="en-US">
                <a:solidFill>
                  <a:srgbClr val="000000"/>
                </a:solidFill>
              </a:rPr>
              <a:t>C</a:t>
            </a:r>
            <a:r>
              <a:rPr altLang="en-IN" sz="2800" lang="en-US">
                <a:solidFill>
                  <a:srgbClr val="000000"/>
                </a:solidFill>
              </a:rPr>
              <a:t>O</a:t>
            </a:r>
            <a:r>
              <a:rPr altLang="en-IN" sz="2800" lang="en-US">
                <a:solidFill>
                  <a:srgbClr val="000000"/>
                </a:solidFill>
              </a:rPr>
              <a:t>O</a:t>
            </a:r>
            <a:r>
              <a:rPr altLang="en-IN" sz="2800" lang="en-US">
                <a:solidFill>
                  <a:srgbClr val="000000"/>
                </a:solidFill>
              </a:rPr>
              <a:t>N</a:t>
            </a:r>
            <a:r>
              <a:rPr altLang="en-IN" sz="2800" lang="en-US">
                <a:solidFill>
                  <a:srgbClr val="000000"/>
                </a:solidFill>
              </a:rPr>
              <a:t>a</a:t>
            </a:r>
            <a:r>
              <a:rPr altLang="en-IN" sz="2800" lang="en-US">
                <a:solidFill>
                  <a:srgbClr val="000000"/>
                </a:solidFill>
              </a:rPr>
              <a:t>,</a:t>
            </a:r>
            <a:r>
              <a:rPr altLang="en-IN" sz="2800" lang="en-US">
                <a:solidFill>
                  <a:srgbClr val="000000"/>
                </a:solidFill>
              </a:rPr>
              <a:t> </a:t>
            </a:r>
            <a:r>
              <a:rPr altLang="en-IN" sz="2800" lang="en-US">
                <a:solidFill>
                  <a:srgbClr val="000000"/>
                </a:solidFill>
              </a:rPr>
              <a:t>N</a:t>
            </a:r>
            <a:r>
              <a:rPr altLang="en-IN" sz="2800" lang="en-US">
                <a:solidFill>
                  <a:srgbClr val="000000"/>
                </a:solidFill>
              </a:rPr>
              <a:t>a</a:t>
            </a:r>
            <a:r>
              <a:rPr altLang="en-IN" sz="1900" lang="en-US">
                <a:solidFill>
                  <a:srgbClr val="000000"/>
                </a:solidFill>
              </a:rPr>
              <a:t>3</a:t>
            </a:r>
            <a:r>
              <a:rPr altLang="en-IN" sz="2800" lang="en-US">
                <a:solidFill>
                  <a:srgbClr val="000000"/>
                </a:solidFill>
              </a:rPr>
              <a:t>P</a:t>
            </a:r>
            <a:r>
              <a:rPr altLang="en-IN" sz="2800" lang="en-US">
                <a:solidFill>
                  <a:srgbClr val="000000"/>
                </a:solidFill>
              </a:rPr>
              <a:t>O</a:t>
            </a:r>
            <a:r>
              <a:rPr altLang="en-IN" sz="1800" lang="en-US">
                <a:solidFill>
                  <a:srgbClr val="000000"/>
                </a:solidFill>
              </a:rPr>
              <a:t>4</a:t>
            </a:r>
            <a:r>
              <a:rPr altLang="en-IN" sz="2800" lang="en-US">
                <a:solidFill>
                  <a:srgbClr val="000000"/>
                </a:solidFill>
              </a:rPr>
              <a:t>,</a:t>
            </a:r>
            <a:r>
              <a:rPr altLang="en-IN" sz="2800" lang="en-US">
                <a:solidFill>
                  <a:srgbClr val="000000"/>
                </a:solidFill>
              </a:rPr>
              <a:t> </a:t>
            </a:r>
            <a:r>
              <a:rPr altLang="en-IN" sz="2800" lang="en-US">
                <a:solidFill>
                  <a:srgbClr val="000000"/>
                </a:solidFill>
              </a:rPr>
              <a:t>N</a:t>
            </a:r>
            <a:r>
              <a:rPr altLang="en-IN" sz="2800" lang="en-US">
                <a:solidFill>
                  <a:srgbClr val="000000"/>
                </a:solidFill>
              </a:rPr>
              <a:t>a</a:t>
            </a:r>
            <a:r>
              <a:rPr altLang="en-IN" sz="1800" lang="en-US">
                <a:solidFill>
                  <a:srgbClr val="000000"/>
                </a:solidFill>
              </a:rPr>
              <a:t>2</a:t>
            </a:r>
            <a:r>
              <a:rPr altLang="en-IN" sz="2800" lang="en-US">
                <a:solidFill>
                  <a:srgbClr val="000000"/>
                </a:solidFill>
              </a:rPr>
              <a:t>C</a:t>
            </a:r>
            <a:r>
              <a:rPr altLang="en-IN" sz="2800" lang="en-US">
                <a:solidFill>
                  <a:srgbClr val="000000"/>
                </a:solidFill>
              </a:rPr>
              <a:t>O</a:t>
            </a:r>
            <a:r>
              <a:rPr altLang="en-IN" sz="1700" lang="en-US">
                <a:solidFill>
                  <a:srgbClr val="000000"/>
                </a:solidFill>
              </a:rPr>
              <a:t>3</a:t>
            </a:r>
            <a:r>
              <a:rPr altLang="en-IN" sz="2800" lang="en-US">
                <a:solidFill>
                  <a:srgbClr val="000000"/>
                </a:solidFill>
              </a:rPr>
              <a:t> </a:t>
            </a:r>
            <a:r>
              <a:rPr altLang="en-IN" sz="2800" lang="en-US">
                <a:solidFill>
                  <a:srgbClr val="000000"/>
                </a:solidFill>
              </a:rPr>
              <a:t>e</a:t>
            </a:r>
            <a:r>
              <a:rPr altLang="en-IN" sz="2800" lang="en-US">
                <a:solidFill>
                  <a:srgbClr val="000000"/>
                </a:solidFill>
              </a:rPr>
              <a:t>t</a:t>
            </a:r>
            <a:r>
              <a:rPr altLang="en-IN" sz="2800" lang="en-US">
                <a:solidFill>
                  <a:srgbClr val="000000"/>
                </a:solidFill>
              </a:rPr>
              <a:t>c</a:t>
            </a:r>
            <a:r>
              <a:rPr altLang="en-IN" sz="2800" lang="en-US">
                <a:solidFill>
                  <a:srgbClr val="000000"/>
                </a:solidFill>
              </a:rPr>
              <a:t>.</a:t>
            </a:r>
            <a:r>
              <a:rPr altLang="en-IN" sz="2800" lang="en-US">
                <a:solidFill>
                  <a:srgbClr val="000000"/>
                </a:solidFill>
              </a:rPr>
              <a:t> </a:t>
            </a:r>
            <a:endParaRPr sz="2800"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9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67" name="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GB"/>
          </a:p>
        </p:txBody>
      </p:sp>
      <p:sp>
        <p:nvSpPr>
          <p:cNvPr id="1048768" name=""/>
          <p:cNvSpPr>
            <a:spLocks noGrp="1"/>
          </p:cNvSpPr>
          <p:nvPr>
            <p:ph idx="1"/>
          </p:nvPr>
        </p:nvSpPr>
        <p:spPr/>
        <p:txBody>
          <a:bodyPr/>
          <a:p>
            <a:pPr indent="0" marL="0">
              <a:buNone/>
            </a:pPr>
            <a:r>
              <a:rPr altLang="en-IN" lang="en-US"/>
              <a:t>3</a:t>
            </a:r>
            <a:r>
              <a:rPr altLang="en-IN" lang="en-US"/>
              <a:t>.</a:t>
            </a:r>
            <a:r>
              <a:rPr altLang="en-IN" lang="en-US"/>
              <a:t> </a:t>
            </a:r>
            <a:r>
              <a:rPr altLang="en-IN" lang="en-US">
                <a:solidFill>
                  <a:srgbClr val="0000FF"/>
                </a:solidFill>
              </a:rPr>
              <a:t>S</a:t>
            </a:r>
            <a:r>
              <a:rPr altLang="en-IN" lang="en-US">
                <a:solidFill>
                  <a:srgbClr val="0000FF"/>
                </a:solidFill>
              </a:rPr>
              <a:t>a</a:t>
            </a:r>
            <a:r>
              <a:rPr altLang="en-IN" lang="en-US">
                <a:solidFill>
                  <a:srgbClr val="0000FF"/>
                </a:solidFill>
              </a:rPr>
              <a:t>l</a:t>
            </a:r>
            <a:r>
              <a:rPr altLang="en-IN" lang="en-US">
                <a:solidFill>
                  <a:srgbClr val="0000FF"/>
                </a:solidFill>
              </a:rPr>
              <a:t>t</a:t>
            </a:r>
            <a:r>
              <a:rPr altLang="en-IN" lang="en-US">
                <a:solidFill>
                  <a:srgbClr val="0000FF"/>
                </a:solidFill>
              </a:rPr>
              <a:t>s</a:t>
            </a:r>
            <a:r>
              <a:rPr altLang="en-IN" lang="en-US">
                <a:solidFill>
                  <a:srgbClr val="0000FF"/>
                </a:solidFill>
              </a:rPr>
              <a:t> </a:t>
            </a:r>
            <a:r>
              <a:rPr altLang="en-IN" lang="en-US">
                <a:solidFill>
                  <a:srgbClr val="0000FF"/>
                </a:solidFill>
              </a:rPr>
              <a:t>o</a:t>
            </a:r>
            <a:r>
              <a:rPr altLang="en-IN" lang="en-US">
                <a:solidFill>
                  <a:srgbClr val="0000FF"/>
                </a:solidFill>
              </a:rPr>
              <a:t>f</a:t>
            </a:r>
            <a:r>
              <a:rPr altLang="en-IN" lang="en-US">
                <a:solidFill>
                  <a:srgbClr val="0000FF"/>
                </a:solidFill>
              </a:rPr>
              <a:t> </a:t>
            </a:r>
            <a:r>
              <a:rPr altLang="en-IN" lang="en-US">
                <a:solidFill>
                  <a:srgbClr val="0000FF"/>
                </a:solidFill>
              </a:rPr>
              <a:t>s</a:t>
            </a:r>
            <a:r>
              <a:rPr altLang="en-IN" lang="en-US">
                <a:solidFill>
                  <a:srgbClr val="0000FF"/>
                </a:solidFill>
              </a:rPr>
              <a:t>t</a:t>
            </a:r>
            <a:r>
              <a:rPr altLang="en-IN" lang="en-US">
                <a:solidFill>
                  <a:srgbClr val="0000FF"/>
                </a:solidFill>
              </a:rPr>
              <a:t>r</a:t>
            </a:r>
            <a:r>
              <a:rPr altLang="en-IN" lang="en-US">
                <a:solidFill>
                  <a:srgbClr val="0000FF"/>
                </a:solidFill>
              </a:rPr>
              <a:t>o</a:t>
            </a:r>
            <a:r>
              <a:rPr altLang="en-IN" lang="en-US">
                <a:solidFill>
                  <a:srgbClr val="0000FF"/>
                </a:solidFill>
              </a:rPr>
              <a:t>n</a:t>
            </a:r>
            <a:r>
              <a:rPr altLang="en-IN" lang="en-US">
                <a:solidFill>
                  <a:srgbClr val="0000FF"/>
                </a:solidFill>
              </a:rPr>
              <a:t>g</a:t>
            </a:r>
            <a:r>
              <a:rPr altLang="en-IN" lang="en-US">
                <a:solidFill>
                  <a:srgbClr val="0000FF"/>
                </a:solidFill>
              </a:rPr>
              <a:t> </a:t>
            </a:r>
            <a:r>
              <a:rPr altLang="en-IN" lang="en-US">
                <a:solidFill>
                  <a:srgbClr val="0000FF"/>
                </a:solidFill>
              </a:rPr>
              <a:t>a</a:t>
            </a:r>
            <a:r>
              <a:rPr altLang="en-IN" lang="en-US">
                <a:solidFill>
                  <a:srgbClr val="0000FF"/>
                </a:solidFill>
              </a:rPr>
              <a:t>c</a:t>
            </a:r>
            <a:r>
              <a:rPr altLang="en-IN" lang="en-US">
                <a:solidFill>
                  <a:srgbClr val="0000FF"/>
                </a:solidFill>
              </a:rPr>
              <a:t>i</a:t>
            </a:r>
            <a:r>
              <a:rPr altLang="en-IN" lang="en-US">
                <a:solidFill>
                  <a:srgbClr val="0000FF"/>
                </a:solidFill>
              </a:rPr>
              <a:t>d</a:t>
            </a:r>
            <a:r>
              <a:rPr altLang="en-IN" lang="en-US">
                <a:solidFill>
                  <a:srgbClr val="0000FF"/>
                </a:solidFill>
              </a:rPr>
              <a:t> </a:t>
            </a:r>
            <a:r>
              <a:rPr altLang="en-IN" lang="en-US">
                <a:solidFill>
                  <a:srgbClr val="0000FF"/>
                </a:solidFill>
              </a:rPr>
              <a:t>a</a:t>
            </a:r>
            <a:r>
              <a:rPr altLang="en-IN" lang="en-US">
                <a:solidFill>
                  <a:srgbClr val="0000FF"/>
                </a:solidFill>
              </a:rPr>
              <a:t>n</a:t>
            </a:r>
            <a:r>
              <a:rPr altLang="en-IN" lang="en-US">
                <a:solidFill>
                  <a:srgbClr val="0000FF"/>
                </a:solidFill>
              </a:rPr>
              <a:t>d</a:t>
            </a:r>
            <a:r>
              <a:rPr altLang="en-IN" lang="en-US">
                <a:solidFill>
                  <a:srgbClr val="0000FF"/>
                </a:solidFill>
              </a:rPr>
              <a:t> </a:t>
            </a:r>
            <a:r>
              <a:rPr altLang="en-IN" lang="en-US">
                <a:solidFill>
                  <a:srgbClr val="0000FF"/>
                </a:solidFill>
              </a:rPr>
              <a:t>w</a:t>
            </a:r>
            <a:r>
              <a:rPr altLang="en-IN" lang="en-US">
                <a:solidFill>
                  <a:srgbClr val="0000FF"/>
                </a:solidFill>
              </a:rPr>
              <a:t>e</a:t>
            </a:r>
            <a:r>
              <a:rPr altLang="en-IN" lang="en-US">
                <a:solidFill>
                  <a:srgbClr val="0000FF"/>
                </a:solidFill>
              </a:rPr>
              <a:t>a</a:t>
            </a:r>
            <a:r>
              <a:rPr altLang="en-IN" lang="en-US">
                <a:solidFill>
                  <a:srgbClr val="0000FF"/>
                </a:solidFill>
              </a:rPr>
              <a:t>k</a:t>
            </a:r>
            <a:r>
              <a:rPr altLang="en-IN" lang="en-US">
                <a:solidFill>
                  <a:srgbClr val="0000FF"/>
                </a:solidFill>
              </a:rPr>
              <a:t> </a:t>
            </a:r>
            <a:r>
              <a:rPr altLang="en-IN" lang="en-US">
                <a:solidFill>
                  <a:srgbClr val="0000FF"/>
                </a:solidFill>
              </a:rPr>
              <a:t>b</a:t>
            </a:r>
            <a:r>
              <a:rPr altLang="en-IN" lang="en-US">
                <a:solidFill>
                  <a:srgbClr val="0000FF"/>
                </a:solidFill>
              </a:rPr>
              <a:t>a</a:t>
            </a:r>
            <a:r>
              <a:rPr altLang="en-IN" lang="en-US">
                <a:solidFill>
                  <a:srgbClr val="0000FF"/>
                </a:solidFill>
              </a:rPr>
              <a:t>s</a:t>
            </a:r>
            <a:r>
              <a:rPr altLang="en-IN" lang="en-US">
                <a:solidFill>
                  <a:srgbClr val="0000FF"/>
                </a:solidFill>
              </a:rPr>
              <a:t>e</a:t>
            </a:r>
            <a:endParaRPr lang="en-GB">
              <a:solidFill>
                <a:srgbClr val="0000FF"/>
              </a:solidFill>
            </a:endParaRPr>
          </a:p>
          <a:p>
            <a:pPr indent="0" marL="0">
              <a:buNone/>
            </a:pPr>
            <a:endParaRPr lang="en-GB"/>
          </a:p>
          <a:p>
            <a:pPr indent="0" marL="0">
              <a:buNone/>
            </a:pPr>
            <a:endParaRPr lang="en-GB"/>
          </a:p>
          <a:p>
            <a:pPr indent="0" marL="0">
              <a:buNone/>
            </a:pPr>
            <a:endParaRPr lang="en-GB"/>
          </a:p>
          <a:p>
            <a:pPr indent="0" marL="0">
              <a:buNone/>
            </a:pPr>
            <a:r>
              <a:rPr altLang="en-IN" lang="en-US"/>
              <a:t>4</a:t>
            </a:r>
            <a:r>
              <a:rPr altLang="en-IN" lang="en-US"/>
              <a:t>.</a:t>
            </a:r>
            <a:r>
              <a:rPr altLang="en-IN" lang="en-US"/>
              <a:t> </a:t>
            </a:r>
            <a:r>
              <a:rPr altLang="en-IN" lang="en-US">
                <a:solidFill>
                  <a:srgbClr val="0000FF"/>
                </a:solidFill>
              </a:rPr>
              <a:t>S</a:t>
            </a:r>
            <a:r>
              <a:rPr altLang="en-IN" lang="en-US">
                <a:solidFill>
                  <a:srgbClr val="0000FF"/>
                </a:solidFill>
              </a:rPr>
              <a:t>a</a:t>
            </a:r>
            <a:r>
              <a:rPr altLang="en-IN" lang="en-US">
                <a:solidFill>
                  <a:srgbClr val="0000FF"/>
                </a:solidFill>
              </a:rPr>
              <a:t>l</a:t>
            </a:r>
            <a:r>
              <a:rPr altLang="en-IN" lang="en-US">
                <a:solidFill>
                  <a:srgbClr val="0000FF"/>
                </a:solidFill>
              </a:rPr>
              <a:t>t</a:t>
            </a:r>
            <a:r>
              <a:rPr altLang="en-IN" lang="en-US">
                <a:solidFill>
                  <a:srgbClr val="0000FF"/>
                </a:solidFill>
              </a:rPr>
              <a:t>s</a:t>
            </a:r>
            <a:r>
              <a:rPr altLang="en-IN" lang="en-US">
                <a:solidFill>
                  <a:srgbClr val="0000FF"/>
                </a:solidFill>
              </a:rPr>
              <a:t> </a:t>
            </a:r>
            <a:r>
              <a:rPr altLang="en-IN" lang="en-US">
                <a:solidFill>
                  <a:srgbClr val="0000FF"/>
                </a:solidFill>
              </a:rPr>
              <a:t>o</a:t>
            </a:r>
            <a:r>
              <a:rPr altLang="en-IN" lang="en-US">
                <a:solidFill>
                  <a:srgbClr val="0000FF"/>
                </a:solidFill>
              </a:rPr>
              <a:t>f</a:t>
            </a:r>
            <a:r>
              <a:rPr altLang="en-IN" lang="en-US">
                <a:solidFill>
                  <a:srgbClr val="0000FF"/>
                </a:solidFill>
              </a:rPr>
              <a:t> </a:t>
            </a:r>
            <a:r>
              <a:rPr altLang="en-IN" lang="en-US">
                <a:solidFill>
                  <a:srgbClr val="0000FF"/>
                </a:solidFill>
              </a:rPr>
              <a:t>w</a:t>
            </a:r>
            <a:r>
              <a:rPr altLang="en-IN" lang="en-US">
                <a:solidFill>
                  <a:srgbClr val="0000FF"/>
                </a:solidFill>
              </a:rPr>
              <a:t>e</a:t>
            </a:r>
            <a:r>
              <a:rPr altLang="en-IN" lang="en-US">
                <a:solidFill>
                  <a:srgbClr val="0000FF"/>
                </a:solidFill>
              </a:rPr>
              <a:t>a</a:t>
            </a:r>
            <a:r>
              <a:rPr altLang="en-IN" lang="en-US">
                <a:solidFill>
                  <a:srgbClr val="0000FF"/>
                </a:solidFill>
              </a:rPr>
              <a:t>k</a:t>
            </a:r>
            <a:r>
              <a:rPr altLang="en-IN" lang="en-US">
                <a:solidFill>
                  <a:srgbClr val="0000FF"/>
                </a:solidFill>
              </a:rPr>
              <a:t> </a:t>
            </a:r>
            <a:r>
              <a:rPr altLang="en-IN" lang="en-US">
                <a:solidFill>
                  <a:srgbClr val="0000FF"/>
                </a:solidFill>
              </a:rPr>
              <a:t>a</a:t>
            </a:r>
            <a:r>
              <a:rPr altLang="en-IN" lang="en-US">
                <a:solidFill>
                  <a:srgbClr val="0000FF"/>
                </a:solidFill>
              </a:rPr>
              <a:t>c</a:t>
            </a:r>
            <a:r>
              <a:rPr altLang="en-IN" lang="en-US">
                <a:solidFill>
                  <a:srgbClr val="0000FF"/>
                </a:solidFill>
              </a:rPr>
              <a:t>i</a:t>
            </a:r>
            <a:r>
              <a:rPr altLang="en-IN" lang="en-US">
                <a:solidFill>
                  <a:srgbClr val="0000FF"/>
                </a:solidFill>
              </a:rPr>
              <a:t>d</a:t>
            </a:r>
            <a:r>
              <a:rPr altLang="en-IN" lang="en-US">
                <a:solidFill>
                  <a:srgbClr val="0000FF"/>
                </a:solidFill>
              </a:rPr>
              <a:t> </a:t>
            </a:r>
            <a:r>
              <a:rPr altLang="en-IN" lang="en-US">
                <a:solidFill>
                  <a:srgbClr val="0000FF"/>
                </a:solidFill>
              </a:rPr>
              <a:t>a</a:t>
            </a:r>
            <a:r>
              <a:rPr altLang="en-IN" lang="en-US">
                <a:solidFill>
                  <a:srgbClr val="0000FF"/>
                </a:solidFill>
              </a:rPr>
              <a:t>n</a:t>
            </a:r>
            <a:r>
              <a:rPr altLang="en-IN" lang="en-US">
                <a:solidFill>
                  <a:srgbClr val="0000FF"/>
                </a:solidFill>
              </a:rPr>
              <a:t>d</a:t>
            </a:r>
            <a:r>
              <a:rPr altLang="en-IN" lang="en-US">
                <a:solidFill>
                  <a:srgbClr val="0000FF"/>
                </a:solidFill>
              </a:rPr>
              <a:t> </a:t>
            </a:r>
            <a:r>
              <a:rPr altLang="en-IN" lang="en-US">
                <a:solidFill>
                  <a:srgbClr val="0000FF"/>
                </a:solidFill>
              </a:rPr>
              <a:t>w</a:t>
            </a:r>
            <a:r>
              <a:rPr altLang="en-IN" lang="en-US">
                <a:solidFill>
                  <a:srgbClr val="0000FF"/>
                </a:solidFill>
              </a:rPr>
              <a:t>e</a:t>
            </a:r>
            <a:r>
              <a:rPr altLang="en-IN" lang="en-US">
                <a:solidFill>
                  <a:srgbClr val="0000FF"/>
                </a:solidFill>
              </a:rPr>
              <a:t>a</a:t>
            </a:r>
            <a:r>
              <a:rPr altLang="en-IN" lang="en-US">
                <a:solidFill>
                  <a:srgbClr val="0000FF"/>
                </a:solidFill>
              </a:rPr>
              <a:t>k</a:t>
            </a:r>
            <a:r>
              <a:rPr altLang="en-IN" lang="en-US">
                <a:solidFill>
                  <a:srgbClr val="0000FF"/>
                </a:solidFill>
              </a:rPr>
              <a:t> </a:t>
            </a:r>
            <a:r>
              <a:rPr altLang="en-IN" lang="en-US">
                <a:solidFill>
                  <a:srgbClr val="0000FF"/>
                </a:solidFill>
              </a:rPr>
              <a:t>b</a:t>
            </a:r>
            <a:r>
              <a:rPr altLang="en-IN" lang="en-US">
                <a:solidFill>
                  <a:srgbClr val="0000FF"/>
                </a:solidFill>
              </a:rPr>
              <a:t>a</a:t>
            </a:r>
            <a:r>
              <a:rPr altLang="en-IN" lang="en-US">
                <a:solidFill>
                  <a:srgbClr val="0000FF"/>
                </a:solidFill>
              </a:rPr>
              <a:t>s</a:t>
            </a:r>
            <a:r>
              <a:rPr altLang="en-IN" lang="en-US">
                <a:solidFill>
                  <a:srgbClr val="0000FF"/>
                </a:solidFill>
              </a:rPr>
              <a:t>e</a:t>
            </a:r>
            <a:r>
              <a:rPr altLang="en-IN" lang="en-US"/>
              <a:t> </a:t>
            </a:r>
            <a:endParaRPr lang="en-GB"/>
          </a:p>
        </p:txBody>
      </p:sp>
      <p:sp>
        <p:nvSpPr>
          <p:cNvPr id="1048769" name=""/>
          <p:cNvSpPr txBox="1"/>
          <p:nvPr/>
        </p:nvSpPr>
        <p:spPr>
          <a:xfrm>
            <a:off x="1331768" y="2536674"/>
            <a:ext cx="5602684" cy="510540"/>
          </a:xfrm>
          <a:prstGeom prst="rect"/>
        </p:spPr>
        <p:txBody>
          <a:bodyPr rtlCol="0" wrap="square">
            <a:spAutoFit/>
          </a:bodyPr>
          <a:p>
            <a:r>
              <a:rPr altLang="en-IN" sz="2800" lang="en-US">
                <a:solidFill>
                  <a:srgbClr val="000000"/>
                </a:solidFill>
              </a:rPr>
              <a:t>e</a:t>
            </a:r>
            <a:r>
              <a:rPr altLang="en-IN" sz="2800" lang="en-US">
                <a:solidFill>
                  <a:srgbClr val="000000"/>
                </a:solidFill>
              </a:rPr>
              <a:t>.</a:t>
            </a:r>
            <a:r>
              <a:rPr altLang="en-IN" sz="2800" lang="en-US">
                <a:solidFill>
                  <a:srgbClr val="000000"/>
                </a:solidFill>
              </a:rPr>
              <a:t> </a:t>
            </a:r>
            <a:r>
              <a:rPr altLang="en-IN" sz="2800" lang="en-US">
                <a:solidFill>
                  <a:srgbClr val="000000"/>
                </a:solidFill>
              </a:rPr>
              <a:t>g</a:t>
            </a:r>
            <a:r>
              <a:rPr altLang="en-IN" sz="2800" lang="en-US">
                <a:solidFill>
                  <a:srgbClr val="000000"/>
                </a:solidFill>
              </a:rPr>
              <a:t>.</a:t>
            </a:r>
            <a:r>
              <a:rPr altLang="en-IN" sz="2800" lang="en-US">
                <a:solidFill>
                  <a:srgbClr val="000000"/>
                </a:solidFill>
              </a:rPr>
              <a:t> </a:t>
            </a:r>
            <a:r>
              <a:rPr altLang="en-IN" sz="2800" lang="en-US">
                <a:solidFill>
                  <a:srgbClr val="000000"/>
                </a:solidFill>
              </a:rPr>
              <a:t>N</a:t>
            </a:r>
            <a:r>
              <a:rPr altLang="en-IN" sz="2800" lang="en-US">
                <a:solidFill>
                  <a:srgbClr val="000000"/>
                </a:solidFill>
              </a:rPr>
              <a:t>H</a:t>
            </a:r>
            <a:r>
              <a:rPr altLang="en-IN" sz="1700" lang="en-US">
                <a:solidFill>
                  <a:srgbClr val="000000"/>
                </a:solidFill>
              </a:rPr>
              <a:t>4</a:t>
            </a:r>
            <a:r>
              <a:rPr altLang="en-IN" sz="2800" lang="en-US">
                <a:solidFill>
                  <a:srgbClr val="000000"/>
                </a:solidFill>
              </a:rPr>
              <a:t>C</a:t>
            </a:r>
            <a:r>
              <a:rPr altLang="en-IN" sz="2800" lang="en-US">
                <a:solidFill>
                  <a:srgbClr val="000000"/>
                </a:solidFill>
              </a:rPr>
              <a:t>l</a:t>
            </a:r>
            <a:r>
              <a:rPr altLang="en-IN" sz="2800" lang="en-US">
                <a:solidFill>
                  <a:srgbClr val="000000"/>
                </a:solidFill>
              </a:rPr>
              <a:t>,</a:t>
            </a:r>
            <a:r>
              <a:rPr altLang="en-IN" sz="2800" lang="en-US">
                <a:solidFill>
                  <a:srgbClr val="000000"/>
                </a:solidFill>
              </a:rPr>
              <a:t> </a:t>
            </a:r>
            <a:r>
              <a:rPr altLang="en-IN" sz="2800" lang="en-US">
                <a:solidFill>
                  <a:srgbClr val="000000"/>
                </a:solidFill>
              </a:rPr>
              <a:t>C</a:t>
            </a:r>
            <a:r>
              <a:rPr altLang="en-IN" sz="2800" lang="en-US">
                <a:solidFill>
                  <a:srgbClr val="000000"/>
                </a:solidFill>
              </a:rPr>
              <a:t>a</a:t>
            </a:r>
            <a:r>
              <a:rPr altLang="en-IN" sz="2800" lang="en-US">
                <a:solidFill>
                  <a:srgbClr val="000000"/>
                </a:solidFill>
              </a:rPr>
              <a:t>C</a:t>
            </a:r>
            <a:r>
              <a:rPr altLang="en-IN" sz="2800" lang="en-US">
                <a:solidFill>
                  <a:srgbClr val="000000"/>
                </a:solidFill>
              </a:rPr>
              <a:t>l</a:t>
            </a:r>
            <a:r>
              <a:rPr altLang="en-IN" sz="1500" lang="en-US">
                <a:solidFill>
                  <a:srgbClr val="000000"/>
                </a:solidFill>
              </a:rPr>
              <a:t>2</a:t>
            </a:r>
            <a:r>
              <a:rPr altLang="en-IN" sz="2800" lang="en-US">
                <a:solidFill>
                  <a:srgbClr val="000000"/>
                </a:solidFill>
              </a:rPr>
              <a:t>,</a:t>
            </a:r>
            <a:r>
              <a:rPr altLang="en-IN" sz="2800" lang="en-US">
                <a:solidFill>
                  <a:srgbClr val="000000"/>
                </a:solidFill>
              </a:rPr>
              <a:t> </a:t>
            </a:r>
            <a:r>
              <a:rPr altLang="en-IN" sz="2800" lang="en-US">
                <a:solidFill>
                  <a:srgbClr val="000000"/>
                </a:solidFill>
              </a:rPr>
              <a:t>N</a:t>
            </a:r>
            <a:r>
              <a:rPr altLang="en-IN" sz="2800" lang="en-US">
                <a:solidFill>
                  <a:srgbClr val="000000"/>
                </a:solidFill>
              </a:rPr>
              <a:t>H</a:t>
            </a:r>
            <a:r>
              <a:rPr altLang="en-IN" sz="1900" lang="en-US">
                <a:solidFill>
                  <a:srgbClr val="000000"/>
                </a:solidFill>
              </a:rPr>
              <a:t>4</a:t>
            </a:r>
            <a:r>
              <a:rPr altLang="en-IN" sz="2800" lang="en-US">
                <a:solidFill>
                  <a:srgbClr val="000000"/>
                </a:solidFill>
              </a:rPr>
              <a:t>N</a:t>
            </a:r>
            <a:r>
              <a:rPr altLang="en-IN" sz="2800" lang="en-US">
                <a:solidFill>
                  <a:srgbClr val="000000"/>
                </a:solidFill>
              </a:rPr>
              <a:t>O</a:t>
            </a:r>
            <a:r>
              <a:rPr altLang="en-IN" sz="1800" lang="en-US">
                <a:solidFill>
                  <a:srgbClr val="000000"/>
                </a:solidFill>
              </a:rPr>
              <a:t>3</a:t>
            </a:r>
            <a:r>
              <a:rPr altLang="en-IN" sz="2800" lang="en-US">
                <a:solidFill>
                  <a:srgbClr val="000000"/>
                </a:solidFill>
              </a:rPr>
              <a:t> </a:t>
            </a:r>
            <a:r>
              <a:rPr altLang="en-IN" sz="2800" lang="en-US">
                <a:solidFill>
                  <a:srgbClr val="000000"/>
                </a:solidFill>
              </a:rPr>
              <a:t>e</a:t>
            </a:r>
            <a:r>
              <a:rPr altLang="en-IN" sz="2800" lang="en-US">
                <a:solidFill>
                  <a:srgbClr val="000000"/>
                </a:solidFill>
              </a:rPr>
              <a:t>t</a:t>
            </a:r>
            <a:r>
              <a:rPr altLang="en-IN" sz="2800" lang="en-US">
                <a:solidFill>
                  <a:srgbClr val="000000"/>
                </a:solidFill>
              </a:rPr>
              <a:t>c</a:t>
            </a:r>
            <a:r>
              <a:rPr altLang="en-IN" sz="2800" lang="en-US">
                <a:solidFill>
                  <a:srgbClr val="000000"/>
                </a:solidFill>
              </a:rPr>
              <a:t>.</a:t>
            </a:r>
            <a:r>
              <a:rPr altLang="en-IN" sz="2800" lang="en-US">
                <a:solidFill>
                  <a:srgbClr val="000000"/>
                </a:solidFill>
              </a:rPr>
              <a:t> </a:t>
            </a:r>
            <a:endParaRPr sz="2800" lang="en-GB">
              <a:solidFill>
                <a:srgbClr val="000000"/>
              </a:solidFill>
            </a:endParaRPr>
          </a:p>
        </p:txBody>
      </p:sp>
      <p:sp>
        <p:nvSpPr>
          <p:cNvPr id="1048770" name=""/>
          <p:cNvSpPr txBox="1"/>
          <p:nvPr/>
        </p:nvSpPr>
        <p:spPr>
          <a:xfrm>
            <a:off x="1331768" y="4775141"/>
            <a:ext cx="5097626" cy="510541"/>
          </a:xfrm>
          <a:prstGeom prst="rect"/>
        </p:spPr>
        <p:txBody>
          <a:bodyPr rtlCol="0" wrap="square">
            <a:spAutoFit/>
          </a:bodyPr>
          <a:p>
            <a:r>
              <a:rPr altLang="en-IN" sz="2800" lang="en-US">
                <a:solidFill>
                  <a:srgbClr val="000000"/>
                </a:solidFill>
              </a:rPr>
              <a:t>e</a:t>
            </a:r>
            <a:r>
              <a:rPr altLang="en-IN" sz="2800" lang="en-US">
                <a:solidFill>
                  <a:srgbClr val="000000"/>
                </a:solidFill>
              </a:rPr>
              <a:t>.</a:t>
            </a:r>
            <a:r>
              <a:rPr altLang="en-IN" sz="2800" lang="en-US">
                <a:solidFill>
                  <a:srgbClr val="000000"/>
                </a:solidFill>
              </a:rPr>
              <a:t> </a:t>
            </a:r>
            <a:r>
              <a:rPr altLang="en-IN" sz="2800" lang="en-US">
                <a:solidFill>
                  <a:srgbClr val="000000"/>
                </a:solidFill>
              </a:rPr>
              <a:t>g</a:t>
            </a:r>
            <a:r>
              <a:rPr altLang="en-IN" sz="2800" lang="en-US">
                <a:solidFill>
                  <a:srgbClr val="000000"/>
                </a:solidFill>
              </a:rPr>
              <a:t>.</a:t>
            </a:r>
            <a:r>
              <a:rPr altLang="en-IN" sz="2800" lang="en-US">
                <a:solidFill>
                  <a:srgbClr val="000000"/>
                </a:solidFill>
              </a:rPr>
              <a:t> </a:t>
            </a:r>
            <a:r>
              <a:rPr altLang="en-IN" sz="2800" lang="en-US">
                <a:solidFill>
                  <a:srgbClr val="000000"/>
                </a:solidFill>
              </a:rPr>
              <a:t>C</a:t>
            </a:r>
            <a:r>
              <a:rPr altLang="en-IN" sz="2800" lang="en-US">
                <a:solidFill>
                  <a:srgbClr val="000000"/>
                </a:solidFill>
              </a:rPr>
              <a:t>H</a:t>
            </a:r>
            <a:r>
              <a:rPr altLang="en-IN" sz="1900" lang="en-US">
                <a:solidFill>
                  <a:srgbClr val="000000"/>
                </a:solidFill>
              </a:rPr>
              <a:t>3</a:t>
            </a:r>
            <a:r>
              <a:rPr altLang="en-IN" sz="2800" lang="en-US">
                <a:solidFill>
                  <a:srgbClr val="000000"/>
                </a:solidFill>
              </a:rPr>
              <a:t>C</a:t>
            </a:r>
            <a:r>
              <a:rPr altLang="en-IN" sz="2800" lang="en-US">
                <a:solidFill>
                  <a:srgbClr val="000000"/>
                </a:solidFill>
              </a:rPr>
              <a:t>O</a:t>
            </a:r>
            <a:r>
              <a:rPr altLang="en-IN" sz="2800" lang="en-US">
                <a:solidFill>
                  <a:srgbClr val="000000"/>
                </a:solidFill>
              </a:rPr>
              <a:t>O</a:t>
            </a:r>
            <a:r>
              <a:rPr altLang="en-IN" sz="2800" lang="en-US">
                <a:solidFill>
                  <a:srgbClr val="000000"/>
                </a:solidFill>
              </a:rPr>
              <a:t>N</a:t>
            </a:r>
            <a:r>
              <a:rPr altLang="en-IN" sz="2800" lang="en-US">
                <a:solidFill>
                  <a:srgbClr val="000000"/>
                </a:solidFill>
              </a:rPr>
              <a:t>H</a:t>
            </a:r>
            <a:r>
              <a:rPr altLang="en-IN" sz="1900" lang="en-US">
                <a:solidFill>
                  <a:srgbClr val="000000"/>
                </a:solidFill>
              </a:rPr>
              <a:t>4</a:t>
            </a:r>
            <a:r>
              <a:rPr altLang="en-IN" sz="2800" lang="en-US">
                <a:solidFill>
                  <a:srgbClr val="000000"/>
                </a:solidFill>
              </a:rPr>
              <a:t>,</a:t>
            </a:r>
            <a:r>
              <a:rPr altLang="en-IN" sz="2800" lang="en-US">
                <a:solidFill>
                  <a:srgbClr val="000000"/>
                </a:solidFill>
              </a:rPr>
              <a:t> </a:t>
            </a:r>
            <a:r>
              <a:rPr altLang="en-IN" sz="2800" lang="en-US">
                <a:solidFill>
                  <a:srgbClr val="000000"/>
                </a:solidFill>
              </a:rPr>
              <a:t>N</a:t>
            </a:r>
            <a:r>
              <a:rPr altLang="en-IN" sz="2800" lang="en-US">
                <a:solidFill>
                  <a:srgbClr val="000000"/>
                </a:solidFill>
              </a:rPr>
              <a:t>H</a:t>
            </a:r>
            <a:r>
              <a:rPr altLang="en-IN" sz="1800" lang="en-US">
                <a:solidFill>
                  <a:srgbClr val="000000"/>
                </a:solidFill>
              </a:rPr>
              <a:t>4</a:t>
            </a:r>
            <a:r>
              <a:rPr altLang="en-IN" sz="2800" lang="en-US">
                <a:solidFill>
                  <a:srgbClr val="000000"/>
                </a:solidFill>
              </a:rPr>
              <a:t>C</a:t>
            </a:r>
            <a:r>
              <a:rPr altLang="en-IN" sz="2800" lang="en-US">
                <a:solidFill>
                  <a:srgbClr val="000000"/>
                </a:solidFill>
              </a:rPr>
              <a:t>N</a:t>
            </a:r>
            <a:r>
              <a:rPr altLang="en-IN" sz="2800" lang="en-US">
                <a:solidFill>
                  <a:srgbClr val="000000"/>
                </a:solidFill>
              </a:rPr>
              <a:t> </a:t>
            </a:r>
            <a:r>
              <a:rPr altLang="en-IN" sz="2800" lang="en-US">
                <a:solidFill>
                  <a:srgbClr val="000000"/>
                </a:solidFill>
              </a:rPr>
              <a:t>e</a:t>
            </a:r>
            <a:r>
              <a:rPr altLang="en-IN" sz="2800" lang="en-US">
                <a:solidFill>
                  <a:srgbClr val="000000"/>
                </a:solidFill>
              </a:rPr>
              <a:t>t</a:t>
            </a:r>
            <a:r>
              <a:rPr altLang="en-IN" sz="2800" lang="en-US">
                <a:solidFill>
                  <a:srgbClr val="000000"/>
                </a:solidFill>
              </a:rPr>
              <a:t>c</a:t>
            </a:r>
            <a:r>
              <a:rPr altLang="en-IN" sz="2800" lang="en-US">
                <a:solidFill>
                  <a:srgbClr val="000000"/>
                </a:solidFill>
              </a:rPr>
              <a:t>.</a:t>
            </a:r>
            <a:r>
              <a:rPr altLang="en-IN" sz="2800" lang="en-US">
                <a:solidFill>
                  <a:srgbClr val="000000"/>
                </a:solidFill>
              </a:rPr>
              <a:t> </a:t>
            </a:r>
            <a:endParaRPr sz="2800"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2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6" name="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en-IN" b="1" lang="en-US">
                <a:solidFill>
                  <a:srgbClr val="C00000"/>
                </a:solidFill>
              </a:rPr>
              <a:t>R</a:t>
            </a:r>
            <a:r>
              <a:rPr altLang="en-IN" b="1" lang="en-US">
                <a:solidFill>
                  <a:srgbClr val="C00000"/>
                </a:solidFill>
              </a:rPr>
              <a:t>e</a:t>
            </a:r>
            <a:r>
              <a:rPr altLang="en-IN" b="1" lang="en-US">
                <a:solidFill>
                  <a:srgbClr val="C00000"/>
                </a:solidFill>
              </a:rPr>
              <a:t>f</a:t>
            </a:r>
            <a:r>
              <a:rPr altLang="en-IN" b="1" lang="en-US">
                <a:solidFill>
                  <a:srgbClr val="C00000"/>
                </a:solidFill>
              </a:rPr>
              <a:t>e</a:t>
            </a:r>
            <a:r>
              <a:rPr altLang="en-IN" b="1" lang="en-US">
                <a:solidFill>
                  <a:srgbClr val="C00000"/>
                </a:solidFill>
              </a:rPr>
              <a:t>r</a:t>
            </a:r>
            <a:r>
              <a:rPr altLang="en-IN" b="1" lang="en-US">
                <a:solidFill>
                  <a:srgbClr val="C00000"/>
                </a:solidFill>
              </a:rPr>
              <a:t>e</a:t>
            </a:r>
            <a:r>
              <a:rPr altLang="en-IN" b="1" lang="en-US">
                <a:solidFill>
                  <a:srgbClr val="C00000"/>
                </a:solidFill>
              </a:rPr>
              <a:t>n</a:t>
            </a:r>
            <a:r>
              <a:rPr altLang="en-IN" b="1" lang="en-US">
                <a:solidFill>
                  <a:srgbClr val="C00000"/>
                </a:solidFill>
              </a:rPr>
              <a:t>c</a:t>
            </a:r>
            <a:r>
              <a:rPr altLang="en-IN" b="1" lang="en-US">
                <a:solidFill>
                  <a:srgbClr val="C00000"/>
                </a:solidFill>
              </a:rPr>
              <a:t>e</a:t>
            </a:r>
            <a:endParaRPr b="1" lang="en-GB">
              <a:solidFill>
                <a:srgbClr val="C00000"/>
              </a:solidFill>
            </a:endParaRPr>
          </a:p>
        </p:txBody>
      </p:sp>
      <p:sp>
        <p:nvSpPr>
          <p:cNvPr id="1048617" name="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altLang="en-IN" lang="en-US"/>
              <a:t>E</a:t>
            </a:r>
            <a:r>
              <a:rPr altLang="en-IN" lang="en-US"/>
              <a:t>s</a:t>
            </a:r>
            <a:r>
              <a:rPr altLang="en-IN" lang="en-US"/>
              <a:t>s</a:t>
            </a:r>
            <a:r>
              <a:rPr altLang="en-IN" lang="en-US"/>
              <a:t>e</a:t>
            </a:r>
            <a:r>
              <a:rPr altLang="en-IN" lang="en-US"/>
              <a:t>n</a:t>
            </a:r>
            <a:r>
              <a:rPr altLang="en-IN" lang="en-US"/>
              <a:t>t</a:t>
            </a:r>
            <a:r>
              <a:rPr altLang="en-IN" lang="en-US"/>
              <a:t>i</a:t>
            </a:r>
            <a:r>
              <a:rPr altLang="en-IN" lang="en-US"/>
              <a:t>a</a:t>
            </a:r>
            <a:r>
              <a:rPr altLang="en-IN" lang="en-US"/>
              <a:t>l</a:t>
            </a:r>
            <a:r>
              <a:rPr altLang="en-IN" lang="en-US"/>
              <a:t>s</a:t>
            </a:r>
            <a:r>
              <a:rPr altLang="en-IN" lang="en-US"/>
              <a:t> </a:t>
            </a:r>
            <a:r>
              <a:rPr altLang="en-IN" lang="en-US"/>
              <a:t>o</a:t>
            </a:r>
            <a:r>
              <a:rPr altLang="en-IN" lang="en-US"/>
              <a:t>f</a:t>
            </a:r>
            <a:r>
              <a:rPr altLang="en-IN" lang="en-US"/>
              <a:t> </a:t>
            </a:r>
            <a:r>
              <a:rPr altLang="en-IN" lang="en-US"/>
              <a:t>P</a:t>
            </a:r>
            <a:r>
              <a:rPr altLang="en-IN" lang="en-US"/>
              <a:t>h</a:t>
            </a:r>
            <a:r>
              <a:rPr altLang="en-IN" lang="en-US"/>
              <a:t>y</a:t>
            </a:r>
            <a:r>
              <a:rPr altLang="en-IN" lang="en-US"/>
              <a:t>s</a:t>
            </a:r>
            <a:r>
              <a:rPr altLang="en-IN" lang="en-US"/>
              <a:t>i</a:t>
            </a:r>
            <a:r>
              <a:rPr altLang="en-IN" lang="en-US"/>
              <a:t>c</a:t>
            </a:r>
            <a:r>
              <a:rPr altLang="en-IN" lang="en-US"/>
              <a:t>a</a:t>
            </a:r>
            <a:r>
              <a:rPr altLang="en-IN" lang="en-US"/>
              <a:t>l</a:t>
            </a:r>
            <a:r>
              <a:rPr altLang="en-IN" lang="en-US"/>
              <a:t> </a:t>
            </a:r>
            <a:r>
              <a:rPr altLang="en-IN" lang="en-US"/>
              <a:t>C</a:t>
            </a:r>
            <a:r>
              <a:rPr altLang="en-IN" lang="en-US"/>
              <a:t>h</a:t>
            </a:r>
            <a:r>
              <a:rPr altLang="en-IN" lang="en-US"/>
              <a:t>e</a:t>
            </a:r>
            <a:r>
              <a:rPr altLang="en-IN" lang="en-US"/>
              <a:t>m</a:t>
            </a:r>
            <a:r>
              <a:rPr altLang="en-IN" lang="en-US"/>
              <a:t>i</a:t>
            </a:r>
            <a:r>
              <a:rPr altLang="en-IN" lang="en-US"/>
              <a:t>s</a:t>
            </a:r>
            <a:r>
              <a:rPr altLang="en-IN" lang="en-US"/>
              <a:t>t</a:t>
            </a:r>
            <a:r>
              <a:rPr altLang="en-IN" lang="en-US"/>
              <a:t>r</a:t>
            </a:r>
            <a:r>
              <a:rPr altLang="en-IN" lang="en-US"/>
              <a:t>y</a:t>
            </a:r>
            <a:r>
              <a:rPr altLang="en-IN" lang="en-US"/>
              <a:t> </a:t>
            </a:r>
            <a:r>
              <a:rPr altLang="en-IN" lang="en-US"/>
              <a:t>b</a:t>
            </a:r>
            <a:r>
              <a:rPr altLang="en-IN" lang="en-US"/>
              <a:t>y</a:t>
            </a:r>
            <a:r>
              <a:rPr altLang="en-IN" lang="en-US"/>
              <a:t> </a:t>
            </a:r>
            <a:r>
              <a:rPr altLang="en-IN" lang="en-US"/>
              <a:t>A</a:t>
            </a:r>
            <a:r>
              <a:rPr altLang="en-IN" lang="en-US"/>
              <a:t>r</a:t>
            </a:r>
            <a:r>
              <a:rPr altLang="en-IN" lang="en-US"/>
              <a:t>u</a:t>
            </a:r>
            <a:r>
              <a:rPr altLang="en-IN" lang="en-US"/>
              <a:t>n</a:t>
            </a:r>
            <a:r>
              <a:rPr altLang="en-IN" lang="en-US"/>
              <a:t> </a:t>
            </a:r>
            <a:r>
              <a:rPr altLang="en-IN" lang="en-US"/>
              <a:t>B</a:t>
            </a:r>
            <a:r>
              <a:rPr altLang="en-IN" lang="en-US"/>
              <a:t>a</a:t>
            </a:r>
            <a:r>
              <a:rPr altLang="en-IN" lang="en-US"/>
              <a:t>h</a:t>
            </a:r>
            <a:r>
              <a:rPr altLang="en-IN" lang="en-US"/>
              <a:t>l</a:t>
            </a:r>
            <a:r>
              <a:rPr altLang="en-IN" lang="en-US"/>
              <a:t>,</a:t>
            </a:r>
            <a:r>
              <a:rPr altLang="en-IN" lang="en-US"/>
              <a:t> </a:t>
            </a:r>
            <a:r>
              <a:rPr altLang="en-IN" lang="en-US"/>
              <a:t>B</a:t>
            </a:r>
            <a:r>
              <a:rPr altLang="en-IN" lang="en-US"/>
              <a:t>.</a:t>
            </a:r>
            <a:r>
              <a:rPr altLang="en-IN" lang="en-US"/>
              <a:t> </a:t>
            </a:r>
            <a:r>
              <a:rPr altLang="en-IN" lang="en-US"/>
              <a:t>S</a:t>
            </a:r>
            <a:r>
              <a:rPr altLang="en-IN" lang="en-US"/>
              <a:t>.</a:t>
            </a:r>
            <a:r>
              <a:rPr altLang="en-IN" lang="en-US"/>
              <a:t> </a:t>
            </a:r>
            <a:r>
              <a:rPr altLang="en-IN" lang="en-US"/>
              <a:t>Bahl</a:t>
            </a:r>
            <a:r>
              <a:rPr altLang="en-IN" lang="en-US"/>
              <a:t> </a:t>
            </a:r>
            <a:r>
              <a:rPr altLang="en-IN" lang="en-US"/>
              <a:t>a</a:t>
            </a:r>
            <a:r>
              <a:rPr altLang="en-IN" lang="en-US"/>
              <a:t>n</a:t>
            </a:r>
            <a:r>
              <a:rPr altLang="en-IN" lang="en-US"/>
              <a:t>d</a:t>
            </a:r>
            <a:r>
              <a:rPr altLang="en-IN" lang="en-US"/>
              <a:t> </a:t>
            </a:r>
            <a:r>
              <a:rPr altLang="en-IN" lang="en-US"/>
              <a:t>G</a:t>
            </a:r>
            <a:r>
              <a:rPr altLang="en-IN" lang="en-US"/>
              <a:t>.</a:t>
            </a:r>
            <a:r>
              <a:rPr altLang="en-IN" lang="en-US"/>
              <a:t> </a:t>
            </a:r>
            <a:r>
              <a:rPr altLang="en-IN" lang="en-US"/>
              <a:t>D</a:t>
            </a:r>
            <a:r>
              <a:rPr altLang="en-IN" lang="en-US"/>
              <a:t>.</a:t>
            </a:r>
            <a:r>
              <a:rPr altLang="en-IN" lang="en-US"/>
              <a:t> </a:t>
            </a:r>
            <a:r>
              <a:rPr altLang="en-IN" lang="en-US"/>
              <a:t>T</a:t>
            </a:r>
            <a:r>
              <a:rPr altLang="en-IN" lang="en-US"/>
              <a:t>u</a:t>
            </a:r>
            <a:r>
              <a:rPr altLang="en-IN" lang="en-US"/>
              <a:t>l</a:t>
            </a:r>
            <a:r>
              <a:rPr altLang="en-IN" lang="en-US"/>
              <a:t>i</a:t>
            </a:r>
            <a:r>
              <a:rPr altLang="en-IN" lang="en-US"/>
              <a:t>,</a:t>
            </a:r>
            <a:r>
              <a:rPr altLang="en-IN" lang="en-US"/>
              <a:t> </a:t>
            </a:r>
            <a:r>
              <a:rPr altLang="en-IN" lang="en-US"/>
              <a:t>S</a:t>
            </a:r>
            <a:r>
              <a:rPr altLang="en-IN" lang="en-US"/>
              <a:t>.</a:t>
            </a:r>
            <a:r>
              <a:rPr altLang="en-IN" lang="en-US"/>
              <a:t> </a:t>
            </a:r>
            <a:r>
              <a:rPr altLang="en-IN" lang="en-US"/>
              <a:t>Chand </a:t>
            </a:r>
            <a:r>
              <a:rPr altLang="en-IN" lang="en-US"/>
              <a:t>Publications</a:t>
            </a:r>
            <a:r>
              <a:rPr altLang="en-IN" lang="en-US"/>
              <a:t>.</a:t>
            </a:r>
            <a:endParaRPr lang="en-GB"/>
          </a:p>
          <a:p>
            <a:endParaRPr lang="en-GB"/>
          </a:p>
          <a:p>
            <a:r>
              <a:rPr altLang="en-IN" lang="en-US"/>
              <a:t>P</a:t>
            </a:r>
            <a:r>
              <a:rPr altLang="en-IN" lang="en-US"/>
              <a:t>h</a:t>
            </a:r>
            <a:r>
              <a:rPr altLang="en-IN" lang="en-US"/>
              <a:t>y</a:t>
            </a:r>
            <a:r>
              <a:rPr altLang="en-IN" lang="en-US"/>
              <a:t>s</a:t>
            </a:r>
            <a:r>
              <a:rPr altLang="en-IN" lang="en-US"/>
              <a:t>i</a:t>
            </a:r>
            <a:r>
              <a:rPr altLang="en-IN" lang="en-US"/>
              <a:t>c</a:t>
            </a:r>
            <a:r>
              <a:rPr altLang="en-IN" lang="en-US"/>
              <a:t>a</a:t>
            </a:r>
            <a:r>
              <a:rPr altLang="en-IN" lang="en-US"/>
              <a:t>l</a:t>
            </a:r>
            <a:r>
              <a:rPr altLang="en-IN" lang="en-US"/>
              <a:t> </a:t>
            </a:r>
            <a:r>
              <a:rPr altLang="en-IN" lang="en-US"/>
              <a:t>C</a:t>
            </a:r>
            <a:r>
              <a:rPr altLang="en-IN" lang="en-US"/>
              <a:t>h</a:t>
            </a:r>
            <a:r>
              <a:rPr altLang="en-IN" lang="en-US"/>
              <a:t>e</a:t>
            </a:r>
            <a:r>
              <a:rPr altLang="en-IN" lang="en-US"/>
              <a:t>m</a:t>
            </a:r>
            <a:r>
              <a:rPr altLang="en-IN" lang="en-US"/>
              <a:t>i</a:t>
            </a:r>
            <a:r>
              <a:rPr altLang="en-IN" lang="en-US"/>
              <a:t>s</a:t>
            </a:r>
            <a:r>
              <a:rPr altLang="en-IN" lang="en-US"/>
              <a:t>t</a:t>
            </a:r>
            <a:r>
              <a:rPr altLang="en-IN" lang="en-US"/>
              <a:t>r</a:t>
            </a:r>
            <a:r>
              <a:rPr altLang="en-IN" lang="en-US"/>
              <a:t>y</a:t>
            </a:r>
            <a:r>
              <a:rPr altLang="en-IN" lang="en-US"/>
              <a:t>,</a:t>
            </a:r>
            <a:r>
              <a:rPr altLang="en-IN" lang="en-US"/>
              <a:t> </a:t>
            </a:r>
            <a:r>
              <a:rPr altLang="en-IN" lang="en-US"/>
              <a:t>F</a:t>
            </a:r>
            <a:r>
              <a:rPr altLang="en-IN" lang="en-US"/>
              <a:t>.</a:t>
            </a:r>
            <a:r>
              <a:rPr altLang="en-IN" lang="en-US"/>
              <a:t> </a:t>
            </a:r>
            <a:r>
              <a:rPr altLang="en-IN" lang="en-US"/>
              <a:t>Y</a:t>
            </a:r>
            <a:r>
              <a:rPr altLang="en-IN" lang="en-US"/>
              <a:t>.</a:t>
            </a:r>
            <a:r>
              <a:rPr altLang="en-IN" lang="en-US"/>
              <a:t> </a:t>
            </a:r>
            <a:r>
              <a:rPr altLang="en-IN" lang="en-US"/>
              <a:t>B</a:t>
            </a:r>
            <a:r>
              <a:rPr altLang="en-IN" lang="en-US"/>
              <a:t>.</a:t>
            </a:r>
            <a:r>
              <a:rPr altLang="en-IN" lang="en-US"/>
              <a:t> </a:t>
            </a:r>
            <a:r>
              <a:rPr altLang="en-IN" lang="en-US"/>
              <a:t>S</a:t>
            </a:r>
            <a:r>
              <a:rPr altLang="en-IN" lang="en-US"/>
              <a:t>c</a:t>
            </a:r>
            <a:r>
              <a:rPr altLang="en-IN" lang="en-US"/>
              <a:t>.</a:t>
            </a:r>
            <a:r>
              <a:rPr altLang="en-IN" lang="en-US"/>
              <a:t> </a:t>
            </a:r>
            <a:r>
              <a:rPr altLang="en-IN" lang="en-US"/>
              <a:t>(</a:t>
            </a:r>
            <a:r>
              <a:rPr altLang="en-IN" lang="en-US"/>
              <a:t>S</a:t>
            </a:r>
            <a:r>
              <a:rPr altLang="en-IN" lang="en-US"/>
              <a:t>e</a:t>
            </a:r>
            <a:r>
              <a:rPr altLang="en-IN" lang="en-US"/>
              <a:t>m</a:t>
            </a:r>
            <a:r>
              <a:rPr altLang="en-IN" lang="en-US"/>
              <a:t>e</a:t>
            </a:r>
            <a:r>
              <a:rPr altLang="en-IN" lang="en-US"/>
              <a:t>s</a:t>
            </a:r>
            <a:r>
              <a:rPr altLang="en-IN" lang="en-US"/>
              <a:t>t</a:t>
            </a:r>
            <a:r>
              <a:rPr altLang="en-IN" lang="en-US"/>
              <a:t>e</a:t>
            </a:r>
            <a:r>
              <a:rPr altLang="en-IN" lang="en-US"/>
              <a:t>r</a:t>
            </a:r>
            <a:r>
              <a:rPr altLang="en-IN" lang="en-US"/>
              <a:t>-</a:t>
            </a:r>
            <a:r>
              <a:rPr altLang="en-IN" lang="en-US"/>
              <a:t> </a:t>
            </a:r>
            <a:r>
              <a:rPr altLang="en-IN" lang="en-US"/>
              <a:t>I</a:t>
            </a:r>
            <a:r>
              <a:rPr altLang="en-IN" lang="en-US"/>
              <a:t>)</a:t>
            </a:r>
            <a:r>
              <a:rPr altLang="en-IN" lang="en-US"/>
              <a:t>,</a:t>
            </a:r>
            <a:r>
              <a:rPr altLang="en-IN" lang="en-US"/>
              <a:t> </a:t>
            </a:r>
            <a:r>
              <a:rPr altLang="en-IN" lang="en-US"/>
              <a:t>M</a:t>
            </a:r>
            <a:r>
              <a:rPr altLang="en-IN" lang="en-US"/>
              <a:t>a</a:t>
            </a:r>
            <a:r>
              <a:rPr altLang="en-IN" lang="en-US"/>
              <a:t>n</a:t>
            </a:r>
            <a:r>
              <a:rPr altLang="en-IN" lang="en-US"/>
              <a:t>a</a:t>
            </a:r>
            <a:r>
              <a:rPr altLang="en-IN" lang="en-US"/>
              <a:t>l</a:t>
            </a:r>
            <a:r>
              <a:rPr altLang="en-IN" lang="en-US"/>
              <a:t>i</a:t>
            </a:r>
            <a:r>
              <a:rPr altLang="en-IN" lang="en-US"/>
              <a:t> </a:t>
            </a:r>
            <a:r>
              <a:rPr altLang="en-IN" lang="en-US"/>
              <a:t>P</a:t>
            </a:r>
            <a:r>
              <a:rPr altLang="en-IN" lang="en-US"/>
              <a:t>r</a:t>
            </a:r>
            <a:r>
              <a:rPr altLang="en-IN" lang="en-US"/>
              <a:t>a</a:t>
            </a:r>
            <a:r>
              <a:rPr altLang="en-IN" lang="en-US"/>
              <a:t>k</a:t>
            </a:r>
            <a:r>
              <a:rPr altLang="en-IN" lang="en-US"/>
              <a:t>a</a:t>
            </a:r>
            <a:r>
              <a:rPr altLang="en-IN" lang="en-US"/>
              <a:t>s</a:t>
            </a:r>
            <a:r>
              <a:rPr altLang="en-IN" lang="en-US"/>
              <a:t>h</a:t>
            </a:r>
            <a:r>
              <a:rPr altLang="en-IN" lang="en-US"/>
              <a:t>a</a:t>
            </a:r>
            <a:r>
              <a:rPr altLang="en-IN" lang="en-US"/>
              <a:t>n</a:t>
            </a:r>
            <a:r>
              <a:rPr altLang="en-IN" lang="en-US"/>
              <a:t>,</a:t>
            </a:r>
            <a:r>
              <a:rPr altLang="en-IN" lang="en-US"/>
              <a:t> </a:t>
            </a:r>
            <a:r>
              <a:rPr altLang="en-IN" lang="en-US"/>
              <a:t>P</a:t>
            </a:r>
            <a:r>
              <a:rPr altLang="en-IN" lang="en-US"/>
              <a:t>u</a:t>
            </a:r>
            <a:r>
              <a:rPr altLang="en-IN" lang="en-US"/>
              <a:t>n</a:t>
            </a:r>
            <a:r>
              <a:rPr altLang="en-IN" lang="en-US"/>
              <a:t>e</a:t>
            </a:r>
            <a:r>
              <a:rPr altLang="en-IN" lang="en-US"/>
              <a:t> </a:t>
            </a:r>
            <a:r>
              <a:rPr altLang="en-IN" lang="en-US"/>
              <a:t> </a:t>
            </a:r>
            <a:r>
              <a:rPr altLang="en-IN" lang="en-US"/>
              <a:t> </a:t>
            </a:r>
            <a:endParaRPr lang="en-GB"/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0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71" name="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en-IN" b="1" lang="en-US">
                <a:solidFill>
                  <a:srgbClr val="C00000"/>
                </a:solidFill>
              </a:rPr>
              <a:t>R</a:t>
            </a:r>
            <a:r>
              <a:rPr altLang="en-IN" b="1" lang="en-US">
                <a:solidFill>
                  <a:srgbClr val="C00000"/>
                </a:solidFill>
              </a:rPr>
              <a:t>e</a:t>
            </a:r>
            <a:r>
              <a:rPr altLang="en-IN" b="1" lang="en-US">
                <a:solidFill>
                  <a:srgbClr val="C00000"/>
                </a:solidFill>
              </a:rPr>
              <a:t>f</a:t>
            </a:r>
            <a:r>
              <a:rPr altLang="en-IN" b="1" lang="en-US">
                <a:solidFill>
                  <a:srgbClr val="C00000"/>
                </a:solidFill>
              </a:rPr>
              <a:t>e</a:t>
            </a:r>
            <a:r>
              <a:rPr altLang="en-IN" b="1" lang="en-US">
                <a:solidFill>
                  <a:srgbClr val="C00000"/>
                </a:solidFill>
              </a:rPr>
              <a:t>r</a:t>
            </a:r>
            <a:r>
              <a:rPr altLang="en-IN" b="1" lang="en-US">
                <a:solidFill>
                  <a:srgbClr val="C00000"/>
                </a:solidFill>
              </a:rPr>
              <a:t>e</a:t>
            </a:r>
            <a:r>
              <a:rPr altLang="en-IN" b="1" lang="en-US">
                <a:solidFill>
                  <a:srgbClr val="C00000"/>
                </a:solidFill>
              </a:rPr>
              <a:t>n</a:t>
            </a:r>
            <a:r>
              <a:rPr altLang="en-IN" b="1" lang="en-US">
                <a:solidFill>
                  <a:srgbClr val="C00000"/>
                </a:solidFill>
              </a:rPr>
              <a:t>c</a:t>
            </a:r>
            <a:r>
              <a:rPr altLang="en-IN" b="1" lang="en-US">
                <a:solidFill>
                  <a:srgbClr val="C00000"/>
                </a:solidFill>
              </a:rPr>
              <a:t>e</a:t>
            </a:r>
            <a:endParaRPr b="1" lang="en-GB">
              <a:solidFill>
                <a:srgbClr val="C00000"/>
              </a:solidFill>
            </a:endParaRPr>
          </a:p>
        </p:txBody>
      </p:sp>
      <p:sp>
        <p:nvSpPr>
          <p:cNvPr id="1048772" name="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altLang="en-IN" lang="en-US"/>
              <a:t>E</a:t>
            </a:r>
            <a:r>
              <a:rPr altLang="en-IN" lang="en-US"/>
              <a:t>s</a:t>
            </a:r>
            <a:r>
              <a:rPr altLang="en-IN" lang="en-US"/>
              <a:t>s</a:t>
            </a:r>
            <a:r>
              <a:rPr altLang="en-IN" lang="en-US"/>
              <a:t>e</a:t>
            </a:r>
            <a:r>
              <a:rPr altLang="en-IN" lang="en-US"/>
              <a:t>n</a:t>
            </a:r>
            <a:r>
              <a:rPr altLang="en-IN" lang="en-US"/>
              <a:t>t</a:t>
            </a:r>
            <a:r>
              <a:rPr altLang="en-IN" lang="en-US"/>
              <a:t>i</a:t>
            </a:r>
            <a:r>
              <a:rPr altLang="en-IN" lang="en-US"/>
              <a:t>a</a:t>
            </a:r>
            <a:r>
              <a:rPr altLang="en-IN" lang="en-US"/>
              <a:t>l</a:t>
            </a:r>
            <a:r>
              <a:rPr altLang="en-IN" lang="en-US"/>
              <a:t>s</a:t>
            </a:r>
            <a:r>
              <a:rPr altLang="en-IN" lang="en-US"/>
              <a:t> </a:t>
            </a:r>
            <a:r>
              <a:rPr altLang="en-IN" lang="en-US"/>
              <a:t>o</a:t>
            </a:r>
            <a:r>
              <a:rPr altLang="en-IN" lang="en-US"/>
              <a:t>f</a:t>
            </a:r>
            <a:r>
              <a:rPr altLang="en-IN" lang="en-US"/>
              <a:t> </a:t>
            </a:r>
            <a:r>
              <a:rPr altLang="en-IN" lang="en-US"/>
              <a:t>P</a:t>
            </a:r>
            <a:r>
              <a:rPr altLang="en-IN" lang="en-US"/>
              <a:t>h</a:t>
            </a:r>
            <a:r>
              <a:rPr altLang="en-IN" lang="en-US"/>
              <a:t>y</a:t>
            </a:r>
            <a:r>
              <a:rPr altLang="en-IN" lang="en-US"/>
              <a:t>s</a:t>
            </a:r>
            <a:r>
              <a:rPr altLang="en-IN" lang="en-US"/>
              <a:t>i</a:t>
            </a:r>
            <a:r>
              <a:rPr altLang="en-IN" lang="en-US"/>
              <a:t>c</a:t>
            </a:r>
            <a:r>
              <a:rPr altLang="en-IN" lang="en-US"/>
              <a:t>a</a:t>
            </a:r>
            <a:r>
              <a:rPr altLang="en-IN" lang="en-US"/>
              <a:t>l</a:t>
            </a:r>
            <a:r>
              <a:rPr altLang="en-IN" lang="en-US"/>
              <a:t> </a:t>
            </a:r>
            <a:r>
              <a:rPr altLang="en-IN" lang="en-US"/>
              <a:t>C</a:t>
            </a:r>
            <a:r>
              <a:rPr altLang="en-IN" lang="en-US"/>
              <a:t>h</a:t>
            </a:r>
            <a:r>
              <a:rPr altLang="en-IN" lang="en-US"/>
              <a:t>e</a:t>
            </a:r>
            <a:r>
              <a:rPr altLang="en-IN" lang="en-US"/>
              <a:t>m</a:t>
            </a:r>
            <a:r>
              <a:rPr altLang="en-IN" lang="en-US"/>
              <a:t>i</a:t>
            </a:r>
            <a:r>
              <a:rPr altLang="en-IN" lang="en-US"/>
              <a:t>s</a:t>
            </a:r>
            <a:r>
              <a:rPr altLang="en-IN" lang="en-US"/>
              <a:t>t</a:t>
            </a:r>
            <a:r>
              <a:rPr altLang="en-IN" lang="en-US"/>
              <a:t>r</a:t>
            </a:r>
            <a:r>
              <a:rPr altLang="en-IN" lang="en-US"/>
              <a:t>y</a:t>
            </a:r>
            <a:r>
              <a:rPr altLang="en-IN" lang="en-US"/>
              <a:t> </a:t>
            </a:r>
            <a:r>
              <a:rPr altLang="en-IN" lang="en-US"/>
              <a:t>b</a:t>
            </a:r>
            <a:r>
              <a:rPr altLang="en-IN" lang="en-US"/>
              <a:t>y</a:t>
            </a:r>
            <a:r>
              <a:rPr altLang="en-IN" lang="en-US"/>
              <a:t> </a:t>
            </a:r>
            <a:r>
              <a:rPr altLang="en-IN" lang="en-US"/>
              <a:t>A</a:t>
            </a:r>
            <a:r>
              <a:rPr altLang="en-IN" lang="en-US"/>
              <a:t>r</a:t>
            </a:r>
            <a:r>
              <a:rPr altLang="en-IN" lang="en-US"/>
              <a:t>u</a:t>
            </a:r>
            <a:r>
              <a:rPr altLang="en-IN" lang="en-US"/>
              <a:t>n</a:t>
            </a:r>
            <a:r>
              <a:rPr altLang="en-IN" lang="en-US"/>
              <a:t> </a:t>
            </a:r>
            <a:r>
              <a:rPr altLang="en-IN" lang="en-US"/>
              <a:t>B</a:t>
            </a:r>
            <a:r>
              <a:rPr altLang="en-IN" lang="en-US"/>
              <a:t>a</a:t>
            </a:r>
            <a:r>
              <a:rPr altLang="en-IN" lang="en-US"/>
              <a:t>h</a:t>
            </a:r>
            <a:r>
              <a:rPr altLang="en-IN" lang="en-US"/>
              <a:t>l</a:t>
            </a:r>
            <a:r>
              <a:rPr altLang="en-IN" lang="en-US"/>
              <a:t>,</a:t>
            </a:r>
            <a:r>
              <a:rPr altLang="en-IN" lang="en-US"/>
              <a:t> </a:t>
            </a:r>
            <a:r>
              <a:rPr altLang="en-IN" lang="en-US"/>
              <a:t>B</a:t>
            </a:r>
            <a:r>
              <a:rPr altLang="en-IN" lang="en-US"/>
              <a:t>.</a:t>
            </a:r>
            <a:r>
              <a:rPr altLang="en-IN" lang="en-US"/>
              <a:t> </a:t>
            </a:r>
            <a:r>
              <a:rPr altLang="en-IN" lang="en-US"/>
              <a:t>S</a:t>
            </a:r>
            <a:r>
              <a:rPr altLang="en-IN" lang="en-US"/>
              <a:t>.</a:t>
            </a:r>
            <a:r>
              <a:rPr altLang="en-IN" lang="en-US"/>
              <a:t> </a:t>
            </a:r>
            <a:r>
              <a:rPr altLang="en-IN" lang="en-US"/>
              <a:t>Bahl</a:t>
            </a:r>
            <a:r>
              <a:rPr altLang="en-IN" lang="en-US"/>
              <a:t> </a:t>
            </a:r>
            <a:r>
              <a:rPr altLang="en-IN" lang="en-US"/>
              <a:t>a</a:t>
            </a:r>
            <a:r>
              <a:rPr altLang="en-IN" lang="en-US"/>
              <a:t>n</a:t>
            </a:r>
            <a:r>
              <a:rPr altLang="en-IN" lang="en-US"/>
              <a:t>d</a:t>
            </a:r>
            <a:r>
              <a:rPr altLang="en-IN" lang="en-US"/>
              <a:t> </a:t>
            </a:r>
            <a:r>
              <a:rPr altLang="en-IN" lang="en-US"/>
              <a:t>G</a:t>
            </a:r>
            <a:r>
              <a:rPr altLang="en-IN" lang="en-US"/>
              <a:t>.</a:t>
            </a:r>
            <a:r>
              <a:rPr altLang="en-IN" lang="en-US"/>
              <a:t> </a:t>
            </a:r>
            <a:r>
              <a:rPr altLang="en-IN" lang="en-US"/>
              <a:t>D</a:t>
            </a:r>
            <a:r>
              <a:rPr altLang="en-IN" lang="en-US"/>
              <a:t>.</a:t>
            </a:r>
            <a:r>
              <a:rPr altLang="en-IN" lang="en-US"/>
              <a:t> </a:t>
            </a:r>
            <a:r>
              <a:rPr altLang="en-IN" lang="en-US"/>
              <a:t>T</a:t>
            </a:r>
            <a:r>
              <a:rPr altLang="en-IN" lang="en-US"/>
              <a:t>u</a:t>
            </a:r>
            <a:r>
              <a:rPr altLang="en-IN" lang="en-US"/>
              <a:t>l</a:t>
            </a:r>
            <a:r>
              <a:rPr altLang="en-IN" lang="en-US"/>
              <a:t>i</a:t>
            </a:r>
            <a:r>
              <a:rPr altLang="en-IN" lang="en-US"/>
              <a:t>,</a:t>
            </a:r>
            <a:r>
              <a:rPr altLang="en-IN" lang="en-US"/>
              <a:t> </a:t>
            </a:r>
            <a:r>
              <a:rPr altLang="en-IN" lang="en-US"/>
              <a:t>S</a:t>
            </a:r>
            <a:r>
              <a:rPr altLang="en-IN" lang="en-US"/>
              <a:t>.</a:t>
            </a:r>
            <a:r>
              <a:rPr altLang="en-IN" lang="en-US"/>
              <a:t> </a:t>
            </a:r>
            <a:r>
              <a:rPr altLang="en-IN" lang="en-US"/>
              <a:t>Chand </a:t>
            </a:r>
            <a:r>
              <a:rPr altLang="en-IN" lang="en-US"/>
              <a:t>Publications</a:t>
            </a:r>
            <a:r>
              <a:rPr altLang="en-IN" lang="en-US"/>
              <a:t>.</a:t>
            </a:r>
            <a:endParaRPr lang="en-GB"/>
          </a:p>
          <a:p>
            <a:endParaRPr lang="en-GB"/>
          </a:p>
          <a:p>
            <a:r>
              <a:rPr altLang="en-IN" lang="en-US"/>
              <a:t>P</a:t>
            </a:r>
            <a:r>
              <a:rPr altLang="en-IN" lang="en-US"/>
              <a:t>h</a:t>
            </a:r>
            <a:r>
              <a:rPr altLang="en-IN" lang="en-US"/>
              <a:t>y</a:t>
            </a:r>
            <a:r>
              <a:rPr altLang="en-IN" lang="en-US"/>
              <a:t>s</a:t>
            </a:r>
            <a:r>
              <a:rPr altLang="en-IN" lang="en-US"/>
              <a:t>i</a:t>
            </a:r>
            <a:r>
              <a:rPr altLang="en-IN" lang="en-US"/>
              <a:t>c</a:t>
            </a:r>
            <a:r>
              <a:rPr altLang="en-IN" lang="en-US"/>
              <a:t>a</a:t>
            </a:r>
            <a:r>
              <a:rPr altLang="en-IN" lang="en-US"/>
              <a:t>l</a:t>
            </a:r>
            <a:r>
              <a:rPr altLang="en-IN" lang="en-US"/>
              <a:t> </a:t>
            </a:r>
            <a:r>
              <a:rPr altLang="en-IN" lang="en-US"/>
              <a:t>C</a:t>
            </a:r>
            <a:r>
              <a:rPr altLang="en-IN" lang="en-US"/>
              <a:t>h</a:t>
            </a:r>
            <a:r>
              <a:rPr altLang="en-IN" lang="en-US"/>
              <a:t>e</a:t>
            </a:r>
            <a:r>
              <a:rPr altLang="en-IN" lang="en-US"/>
              <a:t>m</a:t>
            </a:r>
            <a:r>
              <a:rPr altLang="en-IN" lang="en-US"/>
              <a:t>i</a:t>
            </a:r>
            <a:r>
              <a:rPr altLang="en-IN" lang="en-US"/>
              <a:t>s</a:t>
            </a:r>
            <a:r>
              <a:rPr altLang="en-IN" lang="en-US"/>
              <a:t>t</a:t>
            </a:r>
            <a:r>
              <a:rPr altLang="en-IN" lang="en-US"/>
              <a:t>r</a:t>
            </a:r>
            <a:r>
              <a:rPr altLang="en-IN" lang="en-US"/>
              <a:t>y</a:t>
            </a:r>
            <a:r>
              <a:rPr altLang="en-IN" lang="en-US"/>
              <a:t>,</a:t>
            </a:r>
            <a:r>
              <a:rPr altLang="en-IN" lang="en-US"/>
              <a:t> </a:t>
            </a:r>
            <a:r>
              <a:rPr altLang="en-IN" lang="en-US"/>
              <a:t>F</a:t>
            </a:r>
            <a:r>
              <a:rPr altLang="en-IN" lang="en-US"/>
              <a:t>.</a:t>
            </a:r>
            <a:r>
              <a:rPr altLang="en-IN" lang="en-US"/>
              <a:t> </a:t>
            </a:r>
            <a:r>
              <a:rPr altLang="en-IN" lang="en-US"/>
              <a:t>Y</a:t>
            </a:r>
            <a:r>
              <a:rPr altLang="en-IN" lang="en-US"/>
              <a:t>.</a:t>
            </a:r>
            <a:r>
              <a:rPr altLang="en-IN" lang="en-US"/>
              <a:t> </a:t>
            </a:r>
            <a:r>
              <a:rPr altLang="en-IN" lang="en-US"/>
              <a:t>B</a:t>
            </a:r>
            <a:r>
              <a:rPr altLang="en-IN" lang="en-US"/>
              <a:t>.</a:t>
            </a:r>
            <a:r>
              <a:rPr altLang="en-IN" lang="en-US"/>
              <a:t> </a:t>
            </a:r>
            <a:r>
              <a:rPr altLang="en-IN" lang="en-US"/>
              <a:t>S</a:t>
            </a:r>
            <a:r>
              <a:rPr altLang="en-IN" lang="en-US"/>
              <a:t>c</a:t>
            </a:r>
            <a:r>
              <a:rPr altLang="en-IN" lang="en-US"/>
              <a:t>.</a:t>
            </a:r>
            <a:r>
              <a:rPr altLang="en-IN" lang="en-US"/>
              <a:t> </a:t>
            </a:r>
            <a:r>
              <a:rPr altLang="en-IN" lang="en-US"/>
              <a:t>(</a:t>
            </a:r>
            <a:r>
              <a:rPr altLang="en-IN" lang="en-US"/>
              <a:t>S</a:t>
            </a:r>
            <a:r>
              <a:rPr altLang="en-IN" lang="en-US"/>
              <a:t>e</a:t>
            </a:r>
            <a:r>
              <a:rPr altLang="en-IN" lang="en-US"/>
              <a:t>m</a:t>
            </a:r>
            <a:r>
              <a:rPr altLang="en-IN" lang="en-US"/>
              <a:t>e</a:t>
            </a:r>
            <a:r>
              <a:rPr altLang="en-IN" lang="en-US"/>
              <a:t>s</a:t>
            </a:r>
            <a:r>
              <a:rPr altLang="en-IN" lang="en-US"/>
              <a:t>t</a:t>
            </a:r>
            <a:r>
              <a:rPr altLang="en-IN" lang="en-US"/>
              <a:t>e</a:t>
            </a:r>
            <a:r>
              <a:rPr altLang="en-IN" lang="en-US"/>
              <a:t>r</a:t>
            </a:r>
            <a:r>
              <a:rPr altLang="en-IN" lang="en-US"/>
              <a:t>-</a:t>
            </a:r>
            <a:r>
              <a:rPr altLang="en-IN" lang="en-US"/>
              <a:t> </a:t>
            </a:r>
            <a:r>
              <a:rPr altLang="en-IN" lang="en-US"/>
              <a:t>I</a:t>
            </a:r>
            <a:r>
              <a:rPr altLang="en-IN" lang="en-US"/>
              <a:t>)</a:t>
            </a:r>
            <a:r>
              <a:rPr altLang="en-IN" lang="en-US"/>
              <a:t>,</a:t>
            </a:r>
            <a:r>
              <a:rPr altLang="en-IN" lang="en-US"/>
              <a:t> </a:t>
            </a:r>
            <a:r>
              <a:rPr altLang="en-IN" lang="en-US"/>
              <a:t>M</a:t>
            </a:r>
            <a:r>
              <a:rPr altLang="en-IN" lang="en-US"/>
              <a:t>a</a:t>
            </a:r>
            <a:r>
              <a:rPr altLang="en-IN" lang="en-US"/>
              <a:t>n</a:t>
            </a:r>
            <a:r>
              <a:rPr altLang="en-IN" lang="en-US"/>
              <a:t>a</a:t>
            </a:r>
            <a:r>
              <a:rPr altLang="en-IN" lang="en-US"/>
              <a:t>l</a:t>
            </a:r>
            <a:r>
              <a:rPr altLang="en-IN" lang="en-US"/>
              <a:t>i</a:t>
            </a:r>
            <a:r>
              <a:rPr altLang="en-IN" lang="en-US"/>
              <a:t> </a:t>
            </a:r>
            <a:r>
              <a:rPr altLang="en-IN" lang="en-US"/>
              <a:t>P</a:t>
            </a:r>
            <a:r>
              <a:rPr altLang="en-IN" lang="en-US"/>
              <a:t>r</a:t>
            </a:r>
            <a:r>
              <a:rPr altLang="en-IN" lang="en-US"/>
              <a:t>a</a:t>
            </a:r>
            <a:r>
              <a:rPr altLang="en-IN" lang="en-US"/>
              <a:t>k</a:t>
            </a:r>
            <a:r>
              <a:rPr altLang="en-IN" lang="en-US"/>
              <a:t>a</a:t>
            </a:r>
            <a:r>
              <a:rPr altLang="en-IN" lang="en-US"/>
              <a:t>s</a:t>
            </a:r>
            <a:r>
              <a:rPr altLang="en-IN" lang="en-US"/>
              <a:t>h</a:t>
            </a:r>
            <a:r>
              <a:rPr altLang="en-IN" lang="en-US"/>
              <a:t>a</a:t>
            </a:r>
            <a:r>
              <a:rPr altLang="en-IN" lang="en-US"/>
              <a:t>n</a:t>
            </a:r>
            <a:r>
              <a:rPr altLang="en-IN" lang="en-US"/>
              <a:t>,</a:t>
            </a:r>
            <a:r>
              <a:rPr altLang="en-IN" lang="en-US"/>
              <a:t> </a:t>
            </a:r>
            <a:r>
              <a:rPr altLang="en-IN" lang="en-US"/>
              <a:t>P</a:t>
            </a:r>
            <a:r>
              <a:rPr altLang="en-IN" lang="en-US"/>
              <a:t>u</a:t>
            </a:r>
            <a:r>
              <a:rPr altLang="en-IN" lang="en-US"/>
              <a:t>n</a:t>
            </a:r>
            <a:r>
              <a:rPr altLang="en-IN" lang="en-US"/>
              <a:t>e</a:t>
            </a:r>
            <a:r>
              <a:rPr altLang="en-IN" lang="en-US"/>
              <a:t> </a:t>
            </a:r>
            <a:r>
              <a:rPr altLang="en-IN" lang="en-US"/>
              <a:t> </a:t>
            </a:r>
            <a:r>
              <a:rPr altLang="en-IN" lang="en-US"/>
              <a:t> </a:t>
            </a:r>
            <a:endParaRPr lang="en-GB"/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0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73" name="Title 1"/>
          <p:cNvSpPr>
            <a:spLocks noGrp="1"/>
          </p:cNvSpPr>
          <p:nvPr>
            <p:ph type="ctrTitle"/>
          </p:nvPr>
        </p:nvSpPr>
        <p:spPr>
          <a:xfrm>
            <a:off x="685799" y="1884077"/>
            <a:ext cx="7772400" cy="2387600"/>
          </a:xfrm>
        </p:spPr>
        <p:txBody>
          <a:bodyPr>
            <a:noAutofit/>
          </a:bodyPr>
          <a:p>
            <a:r>
              <a:rPr altLang="en-IN" sz="2900" lang="en-US">
                <a:solidFill>
                  <a:srgbClr val="800000"/>
                </a:solidFill>
              </a:rPr>
              <a:t>S</a:t>
            </a:r>
            <a:r>
              <a:rPr altLang="en-IN" sz="2900" lang="en-US">
                <a:solidFill>
                  <a:srgbClr val="800000"/>
                </a:solidFill>
              </a:rPr>
              <a:t>a</a:t>
            </a:r>
            <a:r>
              <a:rPr altLang="en-IN" sz="2900" lang="en-US">
                <a:solidFill>
                  <a:srgbClr val="800000"/>
                </a:solidFill>
              </a:rPr>
              <a:t>v</a:t>
            </a:r>
            <a:r>
              <a:rPr altLang="en-IN" sz="2900" lang="en-US">
                <a:solidFill>
                  <a:srgbClr val="800000"/>
                </a:solidFill>
              </a:rPr>
              <a:t>i</a:t>
            </a:r>
            <a:r>
              <a:rPr altLang="en-IN" sz="2900" lang="en-US">
                <a:solidFill>
                  <a:srgbClr val="800000"/>
                </a:solidFill>
              </a:rPr>
              <a:t>t</a:t>
            </a:r>
            <a:r>
              <a:rPr altLang="en-IN" sz="2900" lang="en-US">
                <a:solidFill>
                  <a:srgbClr val="800000"/>
                </a:solidFill>
              </a:rPr>
              <a:t>r</a:t>
            </a:r>
            <a:r>
              <a:rPr altLang="en-IN" sz="2900" lang="en-US">
                <a:solidFill>
                  <a:srgbClr val="800000"/>
                </a:solidFill>
              </a:rPr>
              <a:t>i</a:t>
            </a:r>
            <a:r>
              <a:rPr altLang="en-IN" sz="2900" lang="en-US">
                <a:solidFill>
                  <a:srgbClr val="800000"/>
                </a:solidFill>
              </a:rPr>
              <a:t>b</a:t>
            </a:r>
            <a:r>
              <a:rPr altLang="en-IN" sz="2900" lang="en-US">
                <a:solidFill>
                  <a:srgbClr val="800000"/>
                </a:solidFill>
              </a:rPr>
              <a:t>a</a:t>
            </a:r>
            <a:r>
              <a:rPr altLang="en-IN" sz="2900" lang="en-US">
                <a:solidFill>
                  <a:srgbClr val="800000"/>
                </a:solidFill>
              </a:rPr>
              <a:t>i</a:t>
            </a:r>
            <a:r>
              <a:rPr altLang="en-IN" sz="2900" lang="en-US">
                <a:solidFill>
                  <a:srgbClr val="800000"/>
                </a:solidFill>
              </a:rPr>
              <a:t> </a:t>
            </a:r>
            <a:r>
              <a:rPr altLang="en-IN" sz="2900" lang="en-US">
                <a:solidFill>
                  <a:srgbClr val="800000"/>
                </a:solidFill>
              </a:rPr>
              <a:t>P</a:t>
            </a:r>
            <a:r>
              <a:rPr altLang="en-IN" sz="2900" lang="en-US">
                <a:solidFill>
                  <a:srgbClr val="800000"/>
                </a:solidFill>
              </a:rPr>
              <a:t>h</a:t>
            </a:r>
            <a:r>
              <a:rPr altLang="en-IN" sz="2900" lang="en-US">
                <a:solidFill>
                  <a:srgbClr val="800000"/>
                </a:solidFill>
              </a:rPr>
              <a:t>u</a:t>
            </a:r>
            <a:r>
              <a:rPr altLang="en-IN" sz="2900" lang="en-US">
                <a:solidFill>
                  <a:srgbClr val="800000"/>
                </a:solidFill>
              </a:rPr>
              <a:t>l</a:t>
            </a:r>
            <a:r>
              <a:rPr altLang="en-IN" sz="2900" lang="en-US">
                <a:solidFill>
                  <a:srgbClr val="800000"/>
                </a:solidFill>
              </a:rPr>
              <a:t>e</a:t>
            </a:r>
            <a:r>
              <a:rPr altLang="en-IN" sz="2900" lang="en-US">
                <a:solidFill>
                  <a:srgbClr val="800000"/>
                </a:solidFill>
              </a:rPr>
              <a:t> </a:t>
            </a:r>
            <a:r>
              <a:rPr altLang="en-IN" sz="2900" lang="en-US">
                <a:solidFill>
                  <a:srgbClr val="800000"/>
                </a:solidFill>
              </a:rPr>
              <a:t>P</a:t>
            </a:r>
            <a:r>
              <a:rPr altLang="en-IN" sz="2900" lang="en-US">
                <a:solidFill>
                  <a:srgbClr val="800000"/>
                </a:solidFill>
              </a:rPr>
              <a:t>u</a:t>
            </a:r>
            <a:r>
              <a:rPr altLang="en-IN" sz="2900" lang="en-US">
                <a:solidFill>
                  <a:srgbClr val="800000"/>
                </a:solidFill>
              </a:rPr>
              <a:t>n</a:t>
            </a:r>
            <a:r>
              <a:rPr altLang="en-IN" sz="2900" lang="en-US">
                <a:solidFill>
                  <a:srgbClr val="800000"/>
                </a:solidFill>
              </a:rPr>
              <a:t>e</a:t>
            </a:r>
            <a:r>
              <a:rPr altLang="en-IN" sz="2900" lang="en-US">
                <a:solidFill>
                  <a:srgbClr val="800000"/>
                </a:solidFill>
              </a:rPr>
              <a:t> </a:t>
            </a:r>
            <a:r>
              <a:rPr altLang="en-IN" sz="2900" lang="en-US">
                <a:solidFill>
                  <a:srgbClr val="800000"/>
                </a:solidFill>
              </a:rPr>
              <a:t>U</a:t>
            </a:r>
            <a:r>
              <a:rPr altLang="en-IN" sz="2900" lang="en-US">
                <a:solidFill>
                  <a:srgbClr val="800000"/>
                </a:solidFill>
              </a:rPr>
              <a:t>n</a:t>
            </a:r>
            <a:r>
              <a:rPr altLang="en-IN" sz="2900" lang="en-US">
                <a:solidFill>
                  <a:srgbClr val="800000"/>
                </a:solidFill>
              </a:rPr>
              <a:t>i</a:t>
            </a:r>
            <a:r>
              <a:rPr altLang="en-IN" sz="2900" lang="en-US">
                <a:solidFill>
                  <a:srgbClr val="800000"/>
                </a:solidFill>
              </a:rPr>
              <a:t>v</a:t>
            </a:r>
            <a:r>
              <a:rPr altLang="en-IN" sz="2900" lang="en-US">
                <a:solidFill>
                  <a:srgbClr val="800000"/>
                </a:solidFill>
              </a:rPr>
              <a:t>e</a:t>
            </a:r>
            <a:r>
              <a:rPr altLang="en-IN" sz="2900" lang="en-US">
                <a:solidFill>
                  <a:srgbClr val="800000"/>
                </a:solidFill>
              </a:rPr>
              <a:t>r</a:t>
            </a:r>
            <a:r>
              <a:rPr altLang="en-IN" sz="2900" lang="en-US">
                <a:solidFill>
                  <a:srgbClr val="800000"/>
                </a:solidFill>
              </a:rPr>
              <a:t>sity</a:t>
            </a:r>
            <a:br>
              <a:rPr altLang="en-IN" sz="2900" lang="en-US">
                <a:solidFill>
                  <a:srgbClr val="800000"/>
                </a:solidFill>
              </a:rPr>
            </a:br>
            <a:br>
              <a:rPr altLang="en-IN" sz="2900" lang="en-US"/>
            </a:br>
            <a:r>
              <a:rPr altLang="en-IN" sz="2900" lang="en-US"/>
              <a:t>F</a:t>
            </a:r>
            <a:r>
              <a:rPr altLang="en-IN" sz="2900" lang="en-US"/>
              <a:t>.</a:t>
            </a:r>
            <a:r>
              <a:rPr altLang="en-IN" sz="2900" lang="en-US"/>
              <a:t> </a:t>
            </a:r>
            <a:r>
              <a:rPr altLang="en-IN" sz="2900" lang="en-US"/>
              <a:t>Y</a:t>
            </a:r>
            <a:r>
              <a:rPr altLang="en-IN" sz="2900" lang="en-US"/>
              <a:t>.</a:t>
            </a:r>
            <a:r>
              <a:rPr altLang="en-IN" sz="2900" lang="en-US"/>
              <a:t> </a:t>
            </a:r>
            <a:r>
              <a:rPr altLang="en-IN" sz="2900" lang="en-US"/>
              <a:t>B</a:t>
            </a:r>
            <a:r>
              <a:rPr altLang="en-IN" sz="2900" lang="en-US"/>
              <a:t>.</a:t>
            </a:r>
            <a:r>
              <a:rPr altLang="en-IN" sz="2900" lang="en-US"/>
              <a:t> </a:t>
            </a:r>
            <a:r>
              <a:rPr altLang="en-IN" sz="2900" lang="en-US"/>
              <a:t>S</a:t>
            </a:r>
            <a:r>
              <a:rPr altLang="en-IN" sz="2900" lang="en-US"/>
              <a:t>c</a:t>
            </a:r>
            <a:r>
              <a:rPr altLang="en-IN" sz="2900" lang="en-US"/>
              <a:t>.</a:t>
            </a:r>
            <a:r>
              <a:rPr altLang="en-IN" sz="2900" lang="en-US"/>
              <a:t> </a:t>
            </a:r>
            <a:r>
              <a:rPr altLang="en-IN" sz="2900" lang="en-US"/>
              <a:t>(</a:t>
            </a:r>
            <a:r>
              <a:rPr altLang="en-IN" sz="2900" lang="en-US"/>
              <a:t>Semester</a:t>
            </a:r>
            <a:r>
              <a:rPr altLang="en-IN" sz="2900" lang="en-US"/>
              <a:t>-</a:t>
            </a:r>
            <a:r>
              <a:rPr altLang="en-IN" sz="2900" lang="en-US"/>
              <a:t> </a:t>
            </a:r>
            <a:r>
              <a:rPr altLang="en-IN" sz="2900" lang="en-US"/>
              <a:t>I</a:t>
            </a:r>
            <a:r>
              <a:rPr altLang="en-IN" sz="2900" lang="en-US"/>
              <a:t>)</a:t>
            </a:r>
            <a:br>
              <a:rPr altLang="en-IN" sz="2900" lang="en-US"/>
            </a:br>
            <a:r>
              <a:rPr altLang="en-IN" sz="2900" lang="en-US"/>
              <a:t>C</a:t>
            </a:r>
            <a:r>
              <a:rPr altLang="en-IN" sz="2900" lang="en-US"/>
              <a:t>H</a:t>
            </a:r>
            <a:r>
              <a:rPr altLang="en-IN" sz="2900" lang="en-US"/>
              <a:t>-</a:t>
            </a:r>
            <a:r>
              <a:rPr altLang="en-IN" sz="2900" lang="en-US"/>
              <a:t> </a:t>
            </a:r>
            <a:r>
              <a:rPr altLang="en-IN" sz="2900" lang="en-US"/>
              <a:t>1</a:t>
            </a:r>
            <a:r>
              <a:rPr altLang="en-IN" sz="2900" lang="en-US"/>
              <a:t>0</a:t>
            </a:r>
            <a:r>
              <a:rPr altLang="en-IN" sz="2900" lang="en-US"/>
              <a:t>1</a:t>
            </a:r>
            <a:r>
              <a:rPr altLang="en-IN" sz="2900" lang="en-US"/>
              <a:t>:</a:t>
            </a:r>
            <a:r>
              <a:rPr altLang="en-IN" sz="2900" lang="en-US"/>
              <a:t> </a:t>
            </a:r>
            <a:r>
              <a:rPr altLang="en-IN" sz="2900" lang="en-US"/>
              <a:t>P</a:t>
            </a:r>
            <a:r>
              <a:rPr altLang="en-IN" sz="2900" lang="en-US"/>
              <a:t>h</a:t>
            </a:r>
            <a:r>
              <a:rPr altLang="en-IN" sz="2900" lang="en-US"/>
              <a:t>y</a:t>
            </a:r>
            <a:r>
              <a:rPr altLang="en-IN" sz="2900" lang="en-US"/>
              <a:t>s</a:t>
            </a:r>
            <a:r>
              <a:rPr altLang="en-IN" sz="2900" lang="en-US"/>
              <a:t>i</a:t>
            </a:r>
            <a:r>
              <a:rPr altLang="en-IN" sz="2900" lang="en-US"/>
              <a:t>c</a:t>
            </a:r>
            <a:r>
              <a:rPr altLang="en-IN" sz="2900" lang="en-US"/>
              <a:t>a</a:t>
            </a:r>
            <a:r>
              <a:rPr altLang="en-IN" sz="2900" lang="en-US"/>
              <a:t>l</a:t>
            </a:r>
            <a:r>
              <a:rPr altLang="en-IN" sz="2900" lang="en-US"/>
              <a:t> </a:t>
            </a:r>
            <a:r>
              <a:rPr altLang="en-IN" sz="2900" lang="en-US"/>
              <a:t>C</a:t>
            </a:r>
            <a:r>
              <a:rPr altLang="en-IN" sz="2900" lang="en-US"/>
              <a:t>h</a:t>
            </a:r>
            <a:r>
              <a:rPr altLang="en-IN" sz="2900" lang="en-US"/>
              <a:t>e</a:t>
            </a:r>
            <a:r>
              <a:rPr altLang="en-IN" sz="2900" lang="en-US"/>
              <a:t>m</a:t>
            </a:r>
            <a:r>
              <a:rPr altLang="en-IN" sz="2900" lang="en-US"/>
              <a:t>i</a:t>
            </a:r>
            <a:r>
              <a:rPr altLang="en-IN" sz="2900" lang="en-US"/>
              <a:t>s</a:t>
            </a:r>
            <a:r>
              <a:rPr altLang="en-IN" sz="2900" lang="en-US"/>
              <a:t>t</a:t>
            </a:r>
            <a:r>
              <a:rPr altLang="en-IN" sz="2900" lang="en-US"/>
              <a:t>r</a:t>
            </a:r>
            <a:r>
              <a:rPr altLang="en-IN" sz="2900" lang="en-US"/>
              <a:t>y</a:t>
            </a:r>
            <a:br>
              <a:rPr altLang="en-IN" sz="2900" lang="en-US"/>
            </a:br>
            <a:br>
              <a:rPr altLang="en-IN" sz="2900" lang="en-US"/>
            </a:br>
            <a:r>
              <a:rPr altLang="en-IN" sz="2900" lang="en-US">
                <a:solidFill>
                  <a:srgbClr val="0000FF"/>
                </a:solidFill>
              </a:rPr>
              <a:t>C</a:t>
            </a:r>
            <a:r>
              <a:rPr altLang="en-IN" sz="2900" lang="en-US">
                <a:solidFill>
                  <a:srgbClr val="0000FF"/>
                </a:solidFill>
              </a:rPr>
              <a:t>h</a:t>
            </a:r>
            <a:r>
              <a:rPr altLang="en-IN" sz="2900" lang="en-US">
                <a:solidFill>
                  <a:srgbClr val="0000FF"/>
                </a:solidFill>
              </a:rPr>
              <a:t>a</a:t>
            </a:r>
            <a:r>
              <a:rPr altLang="en-IN" sz="2900" lang="en-US">
                <a:solidFill>
                  <a:srgbClr val="0000FF"/>
                </a:solidFill>
              </a:rPr>
              <a:t>p</a:t>
            </a:r>
            <a:r>
              <a:rPr altLang="en-IN" sz="2900" lang="en-US">
                <a:solidFill>
                  <a:srgbClr val="0000FF"/>
                </a:solidFill>
              </a:rPr>
              <a:t>t</a:t>
            </a:r>
            <a:r>
              <a:rPr altLang="en-IN" sz="2900" lang="en-US">
                <a:solidFill>
                  <a:srgbClr val="0000FF"/>
                </a:solidFill>
              </a:rPr>
              <a:t>e</a:t>
            </a:r>
            <a:r>
              <a:rPr altLang="en-IN" sz="2900" lang="en-US">
                <a:solidFill>
                  <a:srgbClr val="0000FF"/>
                </a:solidFill>
              </a:rPr>
              <a:t>r</a:t>
            </a:r>
            <a:r>
              <a:rPr altLang="en-IN" sz="2900" lang="en-US">
                <a:solidFill>
                  <a:srgbClr val="0000FF"/>
                </a:solidFill>
              </a:rPr>
              <a:t> </a:t>
            </a:r>
            <a:r>
              <a:rPr altLang="en-IN" sz="2900" lang="en-US">
                <a:solidFill>
                  <a:srgbClr val="0000FF"/>
                </a:solidFill>
              </a:rPr>
              <a:t>3</a:t>
            </a:r>
            <a:r>
              <a:rPr altLang="en-IN" sz="2900" lang="en-US">
                <a:solidFill>
                  <a:srgbClr val="0000FF"/>
                </a:solidFill>
              </a:rPr>
              <a:t>:</a:t>
            </a:r>
            <a:r>
              <a:rPr altLang="en-IN" sz="2900" lang="en-US">
                <a:solidFill>
                  <a:srgbClr val="0000FF"/>
                </a:solidFill>
              </a:rPr>
              <a:t> </a:t>
            </a:r>
            <a:r>
              <a:rPr altLang="en-IN" sz="2900" lang="en-US">
                <a:solidFill>
                  <a:srgbClr val="0000FF"/>
                </a:solidFill>
              </a:rPr>
              <a:t>I</a:t>
            </a:r>
            <a:r>
              <a:rPr altLang="en-IN" sz="2900" lang="en-US">
                <a:solidFill>
                  <a:srgbClr val="0000FF"/>
                </a:solidFill>
              </a:rPr>
              <a:t>o</a:t>
            </a:r>
            <a:r>
              <a:rPr altLang="en-IN" sz="2900" lang="en-US">
                <a:solidFill>
                  <a:srgbClr val="0000FF"/>
                </a:solidFill>
              </a:rPr>
              <a:t>n</a:t>
            </a:r>
            <a:r>
              <a:rPr altLang="en-IN" sz="2900" lang="en-US">
                <a:solidFill>
                  <a:srgbClr val="0000FF"/>
                </a:solidFill>
              </a:rPr>
              <a:t>i</a:t>
            </a:r>
            <a:r>
              <a:rPr altLang="en-IN" sz="2900" lang="en-US">
                <a:solidFill>
                  <a:srgbClr val="0000FF"/>
                </a:solidFill>
              </a:rPr>
              <a:t>c</a:t>
            </a:r>
            <a:r>
              <a:rPr altLang="en-IN" sz="2900" lang="en-US">
                <a:solidFill>
                  <a:srgbClr val="0000FF"/>
                </a:solidFill>
              </a:rPr>
              <a:t> </a:t>
            </a:r>
            <a:r>
              <a:rPr altLang="en-IN" sz="2900" lang="en-US">
                <a:solidFill>
                  <a:srgbClr val="0000FF"/>
                </a:solidFill>
              </a:rPr>
              <a:t>Equilibria</a:t>
            </a:r>
            <a:br>
              <a:rPr altLang="en-IN" sz="2900" lang="en-US">
                <a:solidFill>
                  <a:srgbClr val="0000FF"/>
                </a:solidFill>
              </a:rPr>
            </a:br>
            <a:r>
              <a:rPr altLang="en-IN" b="1" sz="2900" lang="en-US">
                <a:solidFill>
                  <a:srgbClr val="008000"/>
                </a:solidFill>
              </a:rPr>
              <a:t>L</a:t>
            </a:r>
            <a:r>
              <a:rPr altLang="en-IN" b="1" sz="2900" lang="en-US">
                <a:solidFill>
                  <a:srgbClr val="008000"/>
                </a:solidFill>
              </a:rPr>
              <a:t>e</a:t>
            </a:r>
            <a:r>
              <a:rPr altLang="en-IN" b="1" sz="2900" lang="en-US">
                <a:solidFill>
                  <a:srgbClr val="008000"/>
                </a:solidFill>
              </a:rPr>
              <a:t>c</a:t>
            </a:r>
            <a:r>
              <a:rPr altLang="en-IN" b="1" sz="2900" lang="en-US">
                <a:solidFill>
                  <a:srgbClr val="008000"/>
                </a:solidFill>
              </a:rPr>
              <a:t>t</a:t>
            </a:r>
            <a:r>
              <a:rPr altLang="en-IN" b="1" sz="2900" lang="en-US">
                <a:solidFill>
                  <a:srgbClr val="008000"/>
                </a:solidFill>
              </a:rPr>
              <a:t>u</a:t>
            </a:r>
            <a:r>
              <a:rPr altLang="en-IN" b="1" sz="2900" lang="en-US">
                <a:solidFill>
                  <a:srgbClr val="008000"/>
                </a:solidFill>
              </a:rPr>
              <a:t>r</a:t>
            </a:r>
            <a:r>
              <a:rPr altLang="en-IN" b="1" sz="2900" lang="en-US">
                <a:solidFill>
                  <a:srgbClr val="008000"/>
                </a:solidFill>
              </a:rPr>
              <a:t>e</a:t>
            </a:r>
            <a:r>
              <a:rPr altLang="en-IN" b="1" sz="2900" lang="en-US">
                <a:solidFill>
                  <a:srgbClr val="008000"/>
                </a:solidFill>
              </a:rPr>
              <a:t>:</a:t>
            </a:r>
            <a:r>
              <a:rPr altLang="en-IN" b="1" sz="2900" lang="en-US">
                <a:solidFill>
                  <a:srgbClr val="008000"/>
                </a:solidFill>
              </a:rPr>
              <a:t> </a:t>
            </a:r>
            <a:r>
              <a:rPr altLang="en-IN" b="1" sz="2900" lang="en-US">
                <a:solidFill>
                  <a:srgbClr val="008000"/>
                </a:solidFill>
              </a:rPr>
              <a:t>1</a:t>
            </a:r>
            <a:r>
              <a:rPr altLang="en-IN" b="1" sz="2900" lang="en-US">
                <a:solidFill>
                  <a:srgbClr val="008000"/>
                </a:solidFill>
              </a:rPr>
              <a:t>3</a:t>
            </a:r>
            <a:br>
              <a:rPr altLang="en-IN" b="1" sz="2900" lang="en-US">
                <a:solidFill>
                  <a:srgbClr val="008000"/>
                </a:solidFill>
              </a:rPr>
            </a:br>
            <a:r>
              <a:rPr altLang="en-IN" sz="2900" lang="en-US"/>
              <a:t> </a:t>
            </a:r>
            <a:endParaRPr altLang="zh-CN" sz="2900" lang="en-US"/>
          </a:p>
        </p:txBody>
      </p:sp>
      <p:sp>
        <p:nvSpPr>
          <p:cNvPr id="1048774" name="Subtitle 2"/>
          <p:cNvSpPr>
            <a:spLocks noGrp="1"/>
          </p:cNvSpPr>
          <p:nvPr>
            <p:ph type="subTitle" idx="1"/>
          </p:nvPr>
        </p:nvSpPr>
        <p:spPr>
          <a:xfrm>
            <a:off x="1143000" y="4501314"/>
            <a:ext cx="6858000" cy="1655762"/>
          </a:xfrm>
        </p:spPr>
        <p:txBody>
          <a:bodyPr>
            <a:normAutofit fontScale="77054" lnSpcReduction="20000"/>
          </a:bodyPr>
          <a:p>
            <a:pPr algn="l"/>
            <a:r>
              <a:rPr altLang="en-IN" lang="en-US"/>
              <a:t>-</a:t>
            </a:r>
            <a:r>
              <a:rPr altLang="en-IN" lang="en-US"/>
              <a:t> </a:t>
            </a:r>
            <a:r>
              <a:rPr altLang="en-IN" lang="en-US"/>
              <a:t>S</a:t>
            </a:r>
            <a:r>
              <a:rPr altLang="en-IN" lang="en-US"/>
              <a:t>a</a:t>
            </a:r>
            <a:r>
              <a:rPr altLang="en-IN" lang="en-US"/>
              <a:t>n</a:t>
            </a:r>
            <a:r>
              <a:rPr altLang="en-IN" lang="en-US"/>
              <a:t>d</a:t>
            </a:r>
            <a:r>
              <a:rPr altLang="en-IN" lang="en-US"/>
              <a:t>e</a:t>
            </a:r>
            <a:r>
              <a:rPr altLang="en-IN" lang="en-US"/>
              <a:t>s</a:t>
            </a:r>
            <a:r>
              <a:rPr altLang="en-IN" lang="en-US"/>
              <a:t>h</a:t>
            </a:r>
            <a:r>
              <a:rPr altLang="en-IN" lang="en-US"/>
              <a:t> </a:t>
            </a:r>
            <a:r>
              <a:rPr altLang="en-IN" lang="en-US"/>
              <a:t>D</a:t>
            </a:r>
            <a:r>
              <a:rPr altLang="en-IN" lang="en-US"/>
              <a:t>a</a:t>
            </a:r>
            <a:r>
              <a:rPr altLang="en-IN" lang="en-US"/>
              <a:t>s</a:t>
            </a:r>
            <a:r>
              <a:rPr altLang="en-IN" lang="en-US"/>
              <a:t>h</a:t>
            </a:r>
            <a:r>
              <a:rPr altLang="en-IN" lang="en-US"/>
              <a:t>a</a:t>
            </a:r>
            <a:r>
              <a:rPr altLang="en-IN" lang="en-US"/>
              <a:t>r</a:t>
            </a:r>
            <a:r>
              <a:rPr altLang="en-IN" lang="en-US"/>
              <a:t>a</a:t>
            </a:r>
            <a:r>
              <a:rPr altLang="en-IN" lang="en-US"/>
              <a:t>t</a:t>
            </a:r>
            <a:r>
              <a:rPr altLang="en-IN" lang="en-US"/>
              <a:t>h</a:t>
            </a:r>
            <a:r>
              <a:rPr altLang="en-IN" lang="en-US"/>
              <a:t> </a:t>
            </a:r>
            <a:r>
              <a:rPr altLang="en-IN" lang="en-US"/>
              <a:t>K</a:t>
            </a:r>
            <a:r>
              <a:rPr altLang="en-IN" lang="en-US"/>
              <a:t>a</a:t>
            </a:r>
            <a:r>
              <a:rPr altLang="en-IN" lang="en-US"/>
              <a:t>s</a:t>
            </a:r>
            <a:r>
              <a:rPr altLang="en-IN" lang="en-US"/>
              <a:t>a</a:t>
            </a:r>
            <a:r>
              <a:rPr altLang="en-IN" lang="en-US"/>
              <a:t>r</a:t>
            </a:r>
            <a:r>
              <a:rPr altLang="en-IN" lang="en-US"/>
              <a:t>,</a:t>
            </a:r>
            <a:endParaRPr altLang="zh-CN" lang="en-US"/>
          </a:p>
          <a:p>
            <a:pPr algn="l"/>
            <a:r>
              <a:rPr altLang="en-IN" lang="en-US"/>
              <a:t> </a:t>
            </a:r>
            <a:r>
              <a:rPr altLang="en-IN" lang="en-US"/>
              <a:t> </a:t>
            </a:r>
            <a:r>
              <a:rPr altLang="en-IN" lang="en-US"/>
              <a:t>A</a:t>
            </a:r>
            <a:r>
              <a:rPr altLang="en-IN" lang="en-US"/>
              <a:t>s</a:t>
            </a:r>
            <a:r>
              <a:rPr altLang="en-IN" lang="en-US"/>
              <a:t>s</a:t>
            </a:r>
            <a:r>
              <a:rPr altLang="en-IN" lang="en-US"/>
              <a:t>i</a:t>
            </a:r>
            <a:r>
              <a:rPr altLang="en-IN" lang="en-US"/>
              <a:t>s</a:t>
            </a:r>
            <a:r>
              <a:rPr altLang="en-IN" lang="en-US"/>
              <a:t>t</a:t>
            </a:r>
            <a:r>
              <a:rPr altLang="en-IN" lang="en-US"/>
              <a:t>a</a:t>
            </a:r>
            <a:r>
              <a:rPr altLang="en-IN" lang="en-US"/>
              <a:t>nt</a:t>
            </a:r>
            <a:r>
              <a:rPr altLang="en-IN" lang="en-US"/>
              <a:t> </a:t>
            </a:r>
            <a:r>
              <a:rPr altLang="en-IN" lang="en-US"/>
              <a:t>P</a:t>
            </a:r>
            <a:r>
              <a:rPr altLang="en-IN" lang="en-US"/>
              <a:t>r</a:t>
            </a:r>
            <a:r>
              <a:rPr altLang="en-IN" lang="en-US"/>
              <a:t>o</a:t>
            </a:r>
            <a:r>
              <a:rPr altLang="en-IN" lang="en-US"/>
              <a:t>f</a:t>
            </a:r>
            <a:r>
              <a:rPr altLang="en-IN" lang="en-US"/>
              <a:t>e</a:t>
            </a:r>
            <a:r>
              <a:rPr altLang="en-IN" lang="en-US"/>
              <a:t>ssor</a:t>
            </a:r>
            <a:r>
              <a:rPr altLang="en-IN" lang="en-US"/>
              <a:t>,</a:t>
            </a:r>
            <a:endParaRPr altLang="zh-CN" lang="en-US"/>
          </a:p>
          <a:p>
            <a:pPr algn="l"/>
            <a:r>
              <a:rPr altLang="en-IN" lang="en-US"/>
              <a:t> </a:t>
            </a:r>
            <a:r>
              <a:rPr altLang="en-IN" lang="en-US"/>
              <a:t> </a:t>
            </a:r>
            <a:r>
              <a:rPr altLang="en-IN" lang="en-US"/>
              <a:t>D</a:t>
            </a:r>
            <a:r>
              <a:rPr altLang="en-IN" lang="en-US"/>
              <a:t>e</a:t>
            </a:r>
            <a:r>
              <a:rPr altLang="en-IN" lang="en-US"/>
              <a:t>p</a:t>
            </a:r>
            <a:r>
              <a:rPr altLang="en-IN" lang="en-US"/>
              <a:t>a</a:t>
            </a:r>
            <a:r>
              <a:rPr altLang="en-IN" lang="en-US"/>
              <a:t>r</a:t>
            </a:r>
            <a:r>
              <a:rPr altLang="en-IN" lang="en-US"/>
              <a:t>t</a:t>
            </a:r>
            <a:r>
              <a:rPr altLang="en-IN" lang="en-US"/>
              <a:t>ment</a:t>
            </a:r>
            <a:r>
              <a:rPr altLang="en-IN" lang="en-US"/>
              <a:t> of</a:t>
            </a:r>
            <a:r>
              <a:rPr altLang="en-IN" lang="en-US"/>
              <a:t> </a:t>
            </a:r>
            <a:r>
              <a:rPr altLang="en-IN" lang="en-US"/>
              <a:t>C</a:t>
            </a:r>
            <a:r>
              <a:rPr altLang="en-IN" lang="en-US"/>
              <a:t>h</a:t>
            </a:r>
            <a:r>
              <a:rPr altLang="en-IN" lang="en-US"/>
              <a:t>e</a:t>
            </a:r>
            <a:r>
              <a:rPr altLang="en-IN" lang="en-US"/>
              <a:t>m</a:t>
            </a:r>
            <a:r>
              <a:rPr altLang="en-IN" lang="en-US"/>
              <a:t>i</a:t>
            </a:r>
            <a:r>
              <a:rPr altLang="en-IN" lang="en-US"/>
              <a:t>s</a:t>
            </a:r>
            <a:r>
              <a:rPr altLang="en-IN" lang="en-US"/>
              <a:t>t</a:t>
            </a:r>
            <a:r>
              <a:rPr altLang="en-IN" lang="en-US"/>
              <a:t>r</a:t>
            </a:r>
            <a:r>
              <a:rPr altLang="en-IN" lang="en-US"/>
              <a:t>y</a:t>
            </a:r>
            <a:r>
              <a:rPr altLang="en-IN" lang="en-US"/>
              <a:t>,</a:t>
            </a:r>
            <a:endParaRPr altLang="zh-CN" lang="en-US"/>
          </a:p>
          <a:p>
            <a:pPr algn="l"/>
            <a:r>
              <a:rPr altLang="en-IN" lang="en-US"/>
              <a:t> </a:t>
            </a:r>
            <a:r>
              <a:rPr altLang="en-IN" lang="en-US"/>
              <a:t> </a:t>
            </a:r>
            <a:r>
              <a:rPr altLang="en-IN" sz="2179" lang="en-US"/>
              <a:t>Agasti</a:t>
            </a:r>
            <a:r>
              <a:rPr altLang="en-IN" sz="2179" lang="en-US"/>
              <a:t> </a:t>
            </a:r>
            <a:r>
              <a:rPr altLang="en-IN" sz="2179" lang="en-US"/>
              <a:t>A</a:t>
            </a:r>
            <a:r>
              <a:rPr altLang="en-IN" sz="2179" lang="en-US"/>
              <a:t>r</a:t>
            </a:r>
            <a:r>
              <a:rPr altLang="en-IN" sz="2179" lang="en-US"/>
              <a:t>t</a:t>
            </a:r>
            <a:r>
              <a:rPr altLang="en-IN" sz="2179" lang="en-US"/>
              <a:t>s</a:t>
            </a:r>
            <a:r>
              <a:rPr altLang="en-IN" sz="2179" lang="en-US"/>
              <a:t>,</a:t>
            </a:r>
            <a:r>
              <a:rPr altLang="en-IN" sz="2179" lang="en-US"/>
              <a:t> </a:t>
            </a:r>
            <a:r>
              <a:rPr altLang="en-IN" sz="2179" lang="en-US"/>
              <a:t>C</a:t>
            </a:r>
            <a:r>
              <a:rPr altLang="en-IN" sz="2179" lang="en-US"/>
              <a:t>o</a:t>
            </a:r>
            <a:r>
              <a:rPr altLang="en-IN" sz="2179" lang="en-US"/>
              <a:t>m</a:t>
            </a:r>
            <a:r>
              <a:rPr altLang="en-IN" sz="2179" lang="en-US"/>
              <a:t>m</a:t>
            </a:r>
            <a:r>
              <a:rPr altLang="en-IN" sz="2179" lang="en-US"/>
              <a:t>e</a:t>
            </a:r>
            <a:r>
              <a:rPr altLang="en-IN" sz="2179" lang="en-US"/>
              <a:t>r</a:t>
            </a:r>
            <a:r>
              <a:rPr altLang="en-IN" sz="2179" lang="en-US"/>
              <a:t>ce</a:t>
            </a:r>
            <a:r>
              <a:rPr altLang="en-IN" sz="2179" lang="en-US"/>
              <a:t> </a:t>
            </a:r>
            <a:r>
              <a:rPr altLang="en-IN" sz="2179" lang="en-US"/>
              <a:t>a</a:t>
            </a:r>
            <a:r>
              <a:rPr altLang="en-IN" sz="2179" lang="en-US"/>
              <a:t>n</a:t>
            </a:r>
            <a:r>
              <a:rPr altLang="en-IN" sz="2179" lang="en-US"/>
              <a:t>d</a:t>
            </a:r>
            <a:r>
              <a:rPr altLang="en-IN" sz="2179" lang="en-US"/>
              <a:t> </a:t>
            </a:r>
            <a:r>
              <a:rPr altLang="en-IN" sz="2179" lang="en-US"/>
              <a:t>D</a:t>
            </a:r>
            <a:r>
              <a:rPr altLang="en-IN" sz="2179" lang="en-US"/>
              <a:t>a</a:t>
            </a:r>
            <a:r>
              <a:rPr altLang="en-IN" sz="2179" lang="en-US"/>
              <a:t>d</a:t>
            </a:r>
            <a:r>
              <a:rPr altLang="en-IN" sz="2179" lang="en-US"/>
              <a:t>a</a:t>
            </a:r>
            <a:r>
              <a:rPr altLang="en-IN" sz="2179" lang="en-US"/>
              <a:t>s</a:t>
            </a:r>
            <a:r>
              <a:rPr altLang="en-IN" sz="2179" lang="en-US"/>
              <a:t>a</a:t>
            </a:r>
            <a:r>
              <a:rPr altLang="en-IN" sz="2179" lang="en-US"/>
              <a:t>h</a:t>
            </a:r>
            <a:r>
              <a:rPr altLang="en-IN" sz="2179" lang="en-US"/>
              <a:t>e</a:t>
            </a:r>
            <a:r>
              <a:rPr altLang="en-IN" sz="2179" lang="en-US"/>
              <a:t>b</a:t>
            </a:r>
            <a:r>
              <a:rPr altLang="en-IN" sz="2179" lang="en-US"/>
              <a:t> </a:t>
            </a:r>
            <a:r>
              <a:rPr altLang="en-IN" sz="2179" lang="en-US"/>
              <a:t>Rupwate</a:t>
            </a:r>
            <a:r>
              <a:rPr altLang="en-IN" sz="2179" lang="en-US"/>
              <a:t> </a:t>
            </a:r>
            <a:r>
              <a:rPr altLang="en-IN" sz="2179" lang="en-US"/>
              <a:t>S</a:t>
            </a:r>
            <a:r>
              <a:rPr altLang="en-IN" sz="2179" lang="en-US"/>
              <a:t>c</a:t>
            </a:r>
            <a:r>
              <a:rPr altLang="en-IN" sz="2179" lang="en-US"/>
              <a:t>i</a:t>
            </a:r>
            <a:r>
              <a:rPr altLang="en-IN" sz="2179" lang="en-US"/>
              <a:t>e</a:t>
            </a:r>
            <a:r>
              <a:rPr altLang="en-IN" sz="2179" lang="en-US"/>
              <a:t>n</a:t>
            </a:r>
            <a:r>
              <a:rPr altLang="en-IN" sz="2179" lang="en-US"/>
              <a:t>c</a:t>
            </a:r>
            <a:r>
              <a:rPr altLang="en-IN" sz="2179" lang="en-US"/>
              <a:t>e</a:t>
            </a:r>
            <a:r>
              <a:rPr altLang="en-IN" sz="2179" lang="en-US"/>
              <a:t> </a:t>
            </a:r>
            <a:r>
              <a:rPr altLang="en-IN" sz="2179" lang="en-US"/>
              <a:t>C</a:t>
            </a:r>
            <a:r>
              <a:rPr altLang="en-IN" sz="2179" lang="en-US"/>
              <a:t>o</a:t>
            </a:r>
            <a:r>
              <a:rPr altLang="en-IN" sz="2179" lang="en-US"/>
              <a:t>l</a:t>
            </a:r>
            <a:r>
              <a:rPr altLang="en-IN" sz="2179" lang="en-US"/>
              <a:t>l</a:t>
            </a:r>
            <a:r>
              <a:rPr altLang="en-IN" sz="2179" lang="en-US"/>
              <a:t>e</a:t>
            </a:r>
            <a:r>
              <a:rPr altLang="en-IN" sz="2179" lang="en-US"/>
              <a:t>g</a:t>
            </a:r>
            <a:r>
              <a:rPr altLang="en-IN" sz="2179" lang="en-US"/>
              <a:t>e</a:t>
            </a:r>
            <a:r>
              <a:rPr altLang="en-IN" sz="2179" lang="en-US"/>
              <a:t>,</a:t>
            </a:r>
            <a:r>
              <a:rPr altLang="en-IN" sz="2179" lang="en-US"/>
              <a:t> </a:t>
            </a:r>
            <a:r>
              <a:rPr altLang="en-IN" sz="2179" lang="en-US"/>
              <a:t>A</a:t>
            </a:r>
            <a:r>
              <a:rPr altLang="en-IN" sz="2179" lang="en-US"/>
              <a:t>k</a:t>
            </a:r>
            <a:r>
              <a:rPr altLang="en-IN" sz="2179" lang="en-US"/>
              <a:t>o</a:t>
            </a:r>
            <a:r>
              <a:rPr altLang="en-IN" sz="2179" lang="en-US"/>
              <a:t>l</a:t>
            </a:r>
            <a:r>
              <a:rPr altLang="en-IN" sz="2179" lang="en-US"/>
              <a:t>e</a:t>
            </a:r>
            <a:endParaRPr altLang="zh-CN" sz="2179" lang="en-US"/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0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75" name="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en-IN" b="1" sz="4100" lang="en-US">
                <a:solidFill>
                  <a:srgbClr val="C00000"/>
                </a:solidFill>
              </a:rPr>
              <a:t>H</a:t>
            </a:r>
            <a:r>
              <a:rPr altLang="en-IN" b="1" sz="4100" lang="en-US">
                <a:solidFill>
                  <a:srgbClr val="C00000"/>
                </a:solidFill>
              </a:rPr>
              <a:t>y</a:t>
            </a:r>
            <a:r>
              <a:rPr altLang="en-IN" b="1" sz="4100" lang="en-US">
                <a:solidFill>
                  <a:srgbClr val="C00000"/>
                </a:solidFill>
              </a:rPr>
              <a:t>d</a:t>
            </a:r>
            <a:r>
              <a:rPr altLang="en-IN" b="1" sz="4100" lang="en-US">
                <a:solidFill>
                  <a:srgbClr val="C00000"/>
                </a:solidFill>
              </a:rPr>
              <a:t>r</a:t>
            </a:r>
            <a:r>
              <a:rPr altLang="en-IN" b="1" sz="4100" lang="en-US">
                <a:solidFill>
                  <a:srgbClr val="C00000"/>
                </a:solidFill>
              </a:rPr>
              <a:t>o</a:t>
            </a:r>
            <a:r>
              <a:rPr altLang="en-IN" b="1" sz="4100" lang="en-US">
                <a:solidFill>
                  <a:srgbClr val="C00000"/>
                </a:solidFill>
              </a:rPr>
              <a:t>l</a:t>
            </a:r>
            <a:r>
              <a:rPr altLang="en-IN" b="1" sz="4100" lang="en-US">
                <a:solidFill>
                  <a:srgbClr val="C00000"/>
                </a:solidFill>
              </a:rPr>
              <a:t>y</a:t>
            </a:r>
            <a:r>
              <a:rPr altLang="en-IN" b="1" sz="4100" lang="en-US">
                <a:solidFill>
                  <a:srgbClr val="C00000"/>
                </a:solidFill>
              </a:rPr>
              <a:t>sis</a:t>
            </a:r>
            <a:r>
              <a:rPr altLang="en-IN" b="1" sz="4100" lang="en-US">
                <a:solidFill>
                  <a:srgbClr val="C00000"/>
                </a:solidFill>
              </a:rPr>
              <a:t> </a:t>
            </a:r>
            <a:r>
              <a:rPr altLang="en-IN" b="1" sz="4100" lang="en-US">
                <a:solidFill>
                  <a:srgbClr val="C00000"/>
                </a:solidFill>
              </a:rPr>
              <a:t>o</a:t>
            </a:r>
            <a:r>
              <a:rPr altLang="en-IN" b="1" sz="4100" lang="en-US">
                <a:solidFill>
                  <a:srgbClr val="C00000"/>
                </a:solidFill>
              </a:rPr>
              <a:t>f</a:t>
            </a:r>
            <a:r>
              <a:rPr altLang="en-IN" b="1" sz="4100" lang="en-US">
                <a:solidFill>
                  <a:srgbClr val="C00000"/>
                </a:solidFill>
              </a:rPr>
              <a:t> </a:t>
            </a:r>
            <a:r>
              <a:rPr altLang="en-IN" b="1" sz="4100" lang="en-US">
                <a:solidFill>
                  <a:srgbClr val="C00000"/>
                </a:solidFill>
              </a:rPr>
              <a:t>s</a:t>
            </a:r>
            <a:r>
              <a:rPr altLang="en-IN" b="1" sz="4100" lang="en-US">
                <a:solidFill>
                  <a:srgbClr val="C00000"/>
                </a:solidFill>
              </a:rPr>
              <a:t>a</a:t>
            </a:r>
            <a:r>
              <a:rPr altLang="en-IN" b="1" sz="4100" lang="en-US">
                <a:solidFill>
                  <a:srgbClr val="C00000"/>
                </a:solidFill>
              </a:rPr>
              <a:t>l</a:t>
            </a:r>
            <a:r>
              <a:rPr altLang="en-IN" b="1" sz="4100" lang="en-US">
                <a:solidFill>
                  <a:srgbClr val="C00000"/>
                </a:solidFill>
              </a:rPr>
              <a:t>t</a:t>
            </a:r>
            <a:r>
              <a:rPr altLang="en-IN" b="1" sz="4100" lang="en-US">
                <a:solidFill>
                  <a:srgbClr val="C00000"/>
                </a:solidFill>
              </a:rPr>
              <a:t>s</a:t>
            </a:r>
            <a:r>
              <a:rPr altLang="en-IN" b="1" sz="4100" lang="en-US">
                <a:solidFill>
                  <a:srgbClr val="C00000"/>
                </a:solidFill>
              </a:rPr>
              <a:t> </a:t>
            </a:r>
            <a:r>
              <a:rPr altLang="en-IN" b="1" sz="4100" lang="en-US">
                <a:solidFill>
                  <a:srgbClr val="C00000"/>
                </a:solidFill>
              </a:rPr>
              <a:t>o</a:t>
            </a:r>
            <a:r>
              <a:rPr altLang="en-IN" b="1" sz="4100" lang="en-US">
                <a:solidFill>
                  <a:srgbClr val="C00000"/>
                </a:solidFill>
              </a:rPr>
              <a:t>f</a:t>
            </a:r>
            <a:r>
              <a:rPr altLang="en-IN" b="1" sz="4100" lang="en-US">
                <a:solidFill>
                  <a:srgbClr val="C00000"/>
                </a:solidFill>
              </a:rPr>
              <a:t> </a:t>
            </a:r>
            <a:br>
              <a:rPr altLang="en-IN" b="1" sz="4100" lang="en-US">
                <a:solidFill>
                  <a:srgbClr val="C00000"/>
                </a:solidFill>
              </a:rPr>
            </a:br>
            <a:r>
              <a:rPr altLang="en-IN" b="1" sz="4100" lang="en-US">
                <a:solidFill>
                  <a:srgbClr val="C00000"/>
                </a:solidFill>
              </a:rPr>
              <a:t>s</a:t>
            </a:r>
            <a:r>
              <a:rPr altLang="en-IN" b="1" sz="4100" lang="en-US">
                <a:solidFill>
                  <a:srgbClr val="C00000"/>
                </a:solidFill>
              </a:rPr>
              <a:t>t</a:t>
            </a:r>
            <a:r>
              <a:rPr altLang="en-IN" b="1" sz="4100" lang="en-US">
                <a:solidFill>
                  <a:srgbClr val="C00000"/>
                </a:solidFill>
              </a:rPr>
              <a:t>r</a:t>
            </a:r>
            <a:r>
              <a:rPr altLang="en-IN" b="1" sz="4100" lang="en-US">
                <a:solidFill>
                  <a:srgbClr val="C00000"/>
                </a:solidFill>
              </a:rPr>
              <a:t>o</a:t>
            </a:r>
            <a:r>
              <a:rPr altLang="en-IN" b="1" sz="4100" lang="en-US">
                <a:solidFill>
                  <a:srgbClr val="C00000"/>
                </a:solidFill>
              </a:rPr>
              <a:t>n</a:t>
            </a:r>
            <a:r>
              <a:rPr altLang="en-IN" b="1" sz="4100" lang="en-US">
                <a:solidFill>
                  <a:srgbClr val="C00000"/>
                </a:solidFill>
              </a:rPr>
              <a:t>g</a:t>
            </a:r>
            <a:r>
              <a:rPr altLang="en-IN" b="1" sz="4100" lang="en-US">
                <a:solidFill>
                  <a:srgbClr val="C00000"/>
                </a:solidFill>
              </a:rPr>
              <a:t> </a:t>
            </a:r>
            <a:r>
              <a:rPr altLang="en-IN" b="1" sz="4100" lang="en-US">
                <a:solidFill>
                  <a:srgbClr val="C00000"/>
                </a:solidFill>
              </a:rPr>
              <a:t>a</a:t>
            </a:r>
            <a:r>
              <a:rPr altLang="en-IN" b="1" sz="4100" lang="en-US">
                <a:solidFill>
                  <a:srgbClr val="C00000"/>
                </a:solidFill>
              </a:rPr>
              <a:t>c</a:t>
            </a:r>
            <a:r>
              <a:rPr altLang="en-IN" b="1" sz="4100" lang="en-US">
                <a:solidFill>
                  <a:srgbClr val="C00000"/>
                </a:solidFill>
              </a:rPr>
              <a:t>i</a:t>
            </a:r>
            <a:r>
              <a:rPr altLang="en-IN" b="1" sz="4100" lang="en-US">
                <a:solidFill>
                  <a:srgbClr val="C00000"/>
                </a:solidFill>
              </a:rPr>
              <a:t>d</a:t>
            </a:r>
            <a:r>
              <a:rPr altLang="en-IN" b="1" sz="4100" lang="en-US">
                <a:solidFill>
                  <a:srgbClr val="C00000"/>
                </a:solidFill>
              </a:rPr>
              <a:t> </a:t>
            </a:r>
            <a:r>
              <a:rPr altLang="en-IN" b="1" sz="4100" lang="en-US">
                <a:solidFill>
                  <a:srgbClr val="C00000"/>
                </a:solidFill>
              </a:rPr>
              <a:t>a</a:t>
            </a:r>
            <a:r>
              <a:rPr altLang="en-IN" b="1" sz="4100" lang="en-US">
                <a:solidFill>
                  <a:srgbClr val="C00000"/>
                </a:solidFill>
              </a:rPr>
              <a:t>n</a:t>
            </a:r>
            <a:r>
              <a:rPr altLang="en-IN" b="1" sz="4100" lang="en-US">
                <a:solidFill>
                  <a:srgbClr val="C00000"/>
                </a:solidFill>
              </a:rPr>
              <a:t>d</a:t>
            </a:r>
            <a:r>
              <a:rPr altLang="en-IN" b="1" sz="4100" lang="en-US">
                <a:solidFill>
                  <a:srgbClr val="C00000"/>
                </a:solidFill>
              </a:rPr>
              <a:t> </a:t>
            </a:r>
            <a:r>
              <a:rPr altLang="en-IN" b="1" sz="4100" lang="en-US">
                <a:solidFill>
                  <a:srgbClr val="C00000"/>
                </a:solidFill>
              </a:rPr>
              <a:t>s</a:t>
            </a:r>
            <a:r>
              <a:rPr altLang="en-IN" b="1" sz="4100" lang="en-US">
                <a:solidFill>
                  <a:srgbClr val="C00000"/>
                </a:solidFill>
              </a:rPr>
              <a:t>t</a:t>
            </a:r>
            <a:r>
              <a:rPr altLang="en-IN" b="1" sz="4100" lang="en-US">
                <a:solidFill>
                  <a:srgbClr val="C00000"/>
                </a:solidFill>
              </a:rPr>
              <a:t>r</a:t>
            </a:r>
            <a:r>
              <a:rPr altLang="en-IN" b="1" sz="4100" lang="en-US">
                <a:solidFill>
                  <a:srgbClr val="C00000"/>
                </a:solidFill>
              </a:rPr>
              <a:t>o</a:t>
            </a:r>
            <a:r>
              <a:rPr altLang="en-IN" b="1" sz="4100" lang="en-US">
                <a:solidFill>
                  <a:srgbClr val="C00000"/>
                </a:solidFill>
              </a:rPr>
              <a:t>n</a:t>
            </a:r>
            <a:r>
              <a:rPr altLang="en-IN" b="1" sz="4100" lang="en-US">
                <a:solidFill>
                  <a:srgbClr val="C00000"/>
                </a:solidFill>
              </a:rPr>
              <a:t>g</a:t>
            </a:r>
            <a:r>
              <a:rPr altLang="en-IN" b="1" sz="4100" lang="en-US">
                <a:solidFill>
                  <a:srgbClr val="C00000"/>
                </a:solidFill>
              </a:rPr>
              <a:t> </a:t>
            </a:r>
            <a:r>
              <a:rPr altLang="en-IN" b="1" sz="4100" lang="en-US">
                <a:solidFill>
                  <a:srgbClr val="C00000"/>
                </a:solidFill>
              </a:rPr>
              <a:t>b</a:t>
            </a:r>
            <a:r>
              <a:rPr altLang="en-IN" b="1" sz="4100" lang="en-US">
                <a:solidFill>
                  <a:srgbClr val="C00000"/>
                </a:solidFill>
              </a:rPr>
              <a:t>a</a:t>
            </a:r>
            <a:r>
              <a:rPr altLang="en-IN" b="1" sz="4100" lang="en-US">
                <a:solidFill>
                  <a:srgbClr val="C00000"/>
                </a:solidFill>
              </a:rPr>
              <a:t>s</a:t>
            </a:r>
            <a:r>
              <a:rPr altLang="en-IN" b="1" sz="4100" lang="en-US">
                <a:solidFill>
                  <a:srgbClr val="C00000"/>
                </a:solidFill>
              </a:rPr>
              <a:t>e</a:t>
            </a:r>
            <a:endParaRPr b="1" sz="4100" lang="en-GB">
              <a:solidFill>
                <a:srgbClr val="C00000"/>
              </a:solidFill>
            </a:endParaRPr>
          </a:p>
        </p:txBody>
      </p:sp>
      <p:sp>
        <p:nvSpPr>
          <p:cNvPr id="1048776" name="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altLang="en-IN" lang="en-US"/>
              <a:t>S</a:t>
            </a:r>
            <a:r>
              <a:rPr altLang="en-IN" lang="en-US"/>
              <a:t>a</a:t>
            </a:r>
            <a:r>
              <a:rPr altLang="en-IN" lang="en-US"/>
              <a:t>l</a:t>
            </a:r>
            <a:r>
              <a:rPr altLang="en-IN" lang="en-US"/>
              <a:t>t</a:t>
            </a:r>
            <a:r>
              <a:rPr altLang="en-IN" lang="en-US"/>
              <a:t>s</a:t>
            </a:r>
            <a:r>
              <a:rPr altLang="en-IN" lang="en-US"/>
              <a:t> </a:t>
            </a:r>
            <a:r>
              <a:rPr altLang="en-IN" lang="en-US"/>
              <a:t>f</a:t>
            </a:r>
            <a:r>
              <a:rPr altLang="en-IN" lang="en-US"/>
              <a:t>o</a:t>
            </a:r>
            <a:r>
              <a:rPr altLang="en-IN" lang="en-US"/>
              <a:t>r</a:t>
            </a:r>
            <a:r>
              <a:rPr altLang="en-IN" lang="en-US"/>
              <a:t>m</a:t>
            </a:r>
            <a:r>
              <a:rPr altLang="en-IN" lang="en-US"/>
              <a:t>e</a:t>
            </a:r>
            <a:r>
              <a:rPr altLang="en-IN" lang="en-US"/>
              <a:t>d</a:t>
            </a:r>
            <a:r>
              <a:rPr altLang="en-IN" lang="en-US"/>
              <a:t> </a:t>
            </a:r>
            <a:r>
              <a:rPr altLang="en-IN" lang="en-US"/>
              <a:t>b</a:t>
            </a:r>
            <a:r>
              <a:rPr altLang="en-IN" lang="en-US"/>
              <a:t>y</a:t>
            </a:r>
            <a:r>
              <a:rPr altLang="en-IN" lang="en-US"/>
              <a:t> </a:t>
            </a:r>
            <a:r>
              <a:rPr altLang="en-IN" lang="en-US"/>
              <a:t>s</a:t>
            </a:r>
            <a:r>
              <a:rPr altLang="en-IN" lang="en-US"/>
              <a:t>t</a:t>
            </a:r>
            <a:r>
              <a:rPr altLang="en-IN" lang="en-US"/>
              <a:t>r</a:t>
            </a:r>
            <a:r>
              <a:rPr altLang="en-IN" lang="en-US"/>
              <a:t>o</a:t>
            </a:r>
            <a:r>
              <a:rPr altLang="en-IN" lang="en-US"/>
              <a:t>n</a:t>
            </a:r>
            <a:r>
              <a:rPr altLang="en-IN" lang="en-US"/>
              <a:t>g</a:t>
            </a:r>
            <a:r>
              <a:rPr altLang="en-IN" lang="en-US"/>
              <a:t> </a:t>
            </a:r>
            <a:r>
              <a:rPr altLang="en-IN" lang="en-US"/>
              <a:t>a</a:t>
            </a:r>
            <a:r>
              <a:rPr altLang="en-IN" lang="en-US"/>
              <a:t>c</a:t>
            </a:r>
            <a:r>
              <a:rPr altLang="en-IN" lang="en-US"/>
              <a:t>i</a:t>
            </a:r>
            <a:r>
              <a:rPr altLang="en-IN" lang="en-US"/>
              <a:t>d</a:t>
            </a:r>
            <a:r>
              <a:rPr altLang="en-IN" lang="en-US"/>
              <a:t> </a:t>
            </a:r>
            <a:r>
              <a:rPr altLang="en-IN" lang="en-US"/>
              <a:t>a</a:t>
            </a:r>
            <a:r>
              <a:rPr altLang="en-IN" lang="en-US"/>
              <a:t>n</a:t>
            </a:r>
            <a:r>
              <a:rPr altLang="en-IN" lang="en-US"/>
              <a:t>d</a:t>
            </a:r>
            <a:r>
              <a:rPr altLang="en-IN" lang="en-US"/>
              <a:t> </a:t>
            </a:r>
            <a:r>
              <a:rPr altLang="en-IN" lang="en-US"/>
              <a:t>s</a:t>
            </a:r>
            <a:r>
              <a:rPr altLang="en-IN" lang="en-US"/>
              <a:t>t</a:t>
            </a:r>
            <a:r>
              <a:rPr altLang="en-IN" lang="en-US"/>
              <a:t>r</a:t>
            </a:r>
            <a:r>
              <a:rPr altLang="en-IN" lang="en-US"/>
              <a:t>o</a:t>
            </a:r>
            <a:r>
              <a:rPr altLang="en-IN" lang="en-US"/>
              <a:t>n</a:t>
            </a:r>
            <a:r>
              <a:rPr altLang="en-IN" lang="en-US"/>
              <a:t>g</a:t>
            </a:r>
            <a:r>
              <a:rPr altLang="en-IN" lang="en-US"/>
              <a:t> </a:t>
            </a:r>
            <a:r>
              <a:rPr altLang="en-IN" lang="en-US"/>
              <a:t>b</a:t>
            </a:r>
            <a:r>
              <a:rPr altLang="en-IN" lang="en-US"/>
              <a:t>a</a:t>
            </a:r>
            <a:r>
              <a:rPr altLang="en-IN" lang="en-US"/>
              <a:t>s</a:t>
            </a:r>
            <a:r>
              <a:rPr altLang="en-IN" lang="en-US"/>
              <a:t>e</a:t>
            </a:r>
            <a:r>
              <a:rPr altLang="en-IN" lang="en-US"/>
              <a:t> </a:t>
            </a:r>
            <a:r>
              <a:rPr altLang="en-IN" lang="en-US"/>
              <a:t>o</a:t>
            </a:r>
            <a:r>
              <a:rPr altLang="en-IN" lang="en-US"/>
              <a:t>n</a:t>
            </a:r>
            <a:r>
              <a:rPr altLang="en-IN" lang="en-US"/>
              <a:t> </a:t>
            </a:r>
            <a:r>
              <a:rPr altLang="en-IN" lang="en-US"/>
              <a:t>h</a:t>
            </a:r>
            <a:r>
              <a:rPr altLang="en-IN" lang="en-US"/>
              <a:t>y</a:t>
            </a:r>
            <a:r>
              <a:rPr altLang="en-IN" lang="en-US"/>
              <a:t>d</a:t>
            </a:r>
            <a:r>
              <a:rPr altLang="en-IN" lang="en-US"/>
              <a:t>r</a:t>
            </a:r>
            <a:r>
              <a:rPr altLang="en-IN" lang="en-US"/>
              <a:t>o</a:t>
            </a:r>
            <a:r>
              <a:rPr altLang="en-IN" lang="en-US"/>
              <a:t>l</a:t>
            </a:r>
            <a:r>
              <a:rPr altLang="en-IN" lang="en-US"/>
              <a:t>y</a:t>
            </a:r>
            <a:r>
              <a:rPr altLang="en-IN" lang="en-US"/>
              <a:t>sis</a:t>
            </a:r>
            <a:r>
              <a:rPr altLang="en-IN" lang="en-US"/>
              <a:t> </a:t>
            </a:r>
            <a:r>
              <a:rPr altLang="en-IN" lang="en-US"/>
              <a:t>g</a:t>
            </a:r>
            <a:r>
              <a:rPr altLang="en-IN" lang="en-US"/>
              <a:t>i</a:t>
            </a:r>
            <a:r>
              <a:rPr altLang="en-IN" lang="en-US"/>
              <a:t>v</a:t>
            </a:r>
            <a:r>
              <a:rPr altLang="en-IN" lang="en-US"/>
              <a:t>e</a:t>
            </a:r>
            <a:r>
              <a:rPr altLang="en-IN" lang="en-US"/>
              <a:t>s</a:t>
            </a:r>
            <a:r>
              <a:rPr altLang="en-IN" lang="en-US"/>
              <a:t> </a:t>
            </a:r>
            <a:r>
              <a:rPr altLang="en-IN" lang="en-US"/>
              <a:t>s</a:t>
            </a:r>
            <a:r>
              <a:rPr altLang="en-IN" lang="en-US"/>
              <a:t>t</a:t>
            </a:r>
            <a:r>
              <a:rPr altLang="en-IN" lang="en-US"/>
              <a:t>r</a:t>
            </a:r>
            <a:r>
              <a:rPr altLang="en-IN" lang="en-US"/>
              <a:t>o</a:t>
            </a:r>
            <a:r>
              <a:rPr altLang="en-IN" lang="en-US"/>
              <a:t>n</a:t>
            </a:r>
            <a:r>
              <a:rPr altLang="en-IN" lang="en-US"/>
              <a:t>g</a:t>
            </a:r>
            <a:r>
              <a:rPr altLang="en-IN" lang="en-US"/>
              <a:t> </a:t>
            </a:r>
            <a:r>
              <a:rPr altLang="en-IN" lang="en-US"/>
              <a:t>a</a:t>
            </a:r>
            <a:r>
              <a:rPr altLang="en-IN" lang="en-US"/>
              <a:t>c</a:t>
            </a:r>
            <a:r>
              <a:rPr altLang="en-IN" lang="en-US"/>
              <a:t>i</a:t>
            </a:r>
            <a:r>
              <a:rPr altLang="en-IN" lang="en-US"/>
              <a:t>d</a:t>
            </a:r>
            <a:r>
              <a:rPr altLang="en-IN" lang="en-US"/>
              <a:t> </a:t>
            </a:r>
            <a:r>
              <a:rPr altLang="en-IN" lang="en-US"/>
              <a:t>a</a:t>
            </a:r>
            <a:r>
              <a:rPr altLang="en-IN" lang="en-US"/>
              <a:t>n</a:t>
            </a:r>
            <a:r>
              <a:rPr altLang="en-IN" lang="en-US"/>
              <a:t>d</a:t>
            </a:r>
            <a:r>
              <a:rPr altLang="en-IN" lang="en-US"/>
              <a:t> </a:t>
            </a:r>
            <a:r>
              <a:rPr altLang="en-IN" lang="en-US"/>
              <a:t>s</a:t>
            </a:r>
            <a:r>
              <a:rPr altLang="en-IN" lang="en-US"/>
              <a:t>t</a:t>
            </a:r>
            <a:r>
              <a:rPr altLang="en-IN" lang="en-US"/>
              <a:t>r</a:t>
            </a:r>
            <a:r>
              <a:rPr altLang="en-IN" lang="en-US"/>
              <a:t>o</a:t>
            </a:r>
            <a:r>
              <a:rPr altLang="en-IN" lang="en-US"/>
              <a:t>n</a:t>
            </a:r>
            <a:r>
              <a:rPr altLang="en-IN" lang="en-US"/>
              <a:t>g</a:t>
            </a:r>
            <a:r>
              <a:rPr altLang="en-IN" lang="en-US"/>
              <a:t> </a:t>
            </a:r>
            <a:r>
              <a:rPr altLang="en-IN" lang="en-US"/>
              <a:t>b</a:t>
            </a:r>
            <a:r>
              <a:rPr altLang="en-IN" lang="en-US"/>
              <a:t>a</a:t>
            </a:r>
            <a:r>
              <a:rPr altLang="en-IN" lang="en-US"/>
              <a:t>s</a:t>
            </a:r>
            <a:r>
              <a:rPr altLang="en-IN" lang="en-US"/>
              <a:t>e</a:t>
            </a:r>
            <a:r>
              <a:rPr altLang="en-IN" lang="en-US"/>
              <a:t>.</a:t>
            </a:r>
            <a:r>
              <a:rPr altLang="en-IN" lang="en-US"/>
              <a:t> </a:t>
            </a:r>
            <a:r>
              <a:rPr altLang="en-IN" lang="en-US"/>
              <a:t>T</a:t>
            </a:r>
            <a:r>
              <a:rPr altLang="en-IN" lang="en-US"/>
              <a:t>h</a:t>
            </a:r>
            <a:r>
              <a:rPr altLang="en-IN" lang="en-US"/>
              <a:t>e</a:t>
            </a:r>
            <a:r>
              <a:rPr altLang="en-IN" lang="en-US"/>
              <a:t>r</a:t>
            </a:r>
            <a:r>
              <a:rPr altLang="en-IN" lang="en-US"/>
              <a:t>e</a:t>
            </a:r>
            <a:r>
              <a:rPr altLang="en-IN" lang="en-US"/>
              <a:t>f</a:t>
            </a:r>
            <a:r>
              <a:rPr altLang="en-IN" lang="en-US"/>
              <a:t>o</a:t>
            </a:r>
            <a:r>
              <a:rPr altLang="en-IN" lang="en-US"/>
              <a:t>re</a:t>
            </a:r>
            <a:r>
              <a:rPr altLang="en-IN" lang="en-US"/>
              <a:t>,</a:t>
            </a:r>
            <a:r>
              <a:rPr altLang="en-IN" lang="en-US"/>
              <a:t> </a:t>
            </a:r>
            <a:r>
              <a:rPr altLang="en-IN" lang="en-US">
                <a:solidFill>
                  <a:srgbClr val="0000FF"/>
                </a:solidFill>
              </a:rPr>
              <a:t>t</a:t>
            </a:r>
            <a:r>
              <a:rPr altLang="en-IN" lang="en-US">
                <a:solidFill>
                  <a:srgbClr val="0000FF"/>
                </a:solidFill>
              </a:rPr>
              <a:t>h</a:t>
            </a:r>
            <a:r>
              <a:rPr altLang="en-IN" lang="en-US">
                <a:solidFill>
                  <a:srgbClr val="0000FF"/>
                </a:solidFill>
              </a:rPr>
              <a:t>e</a:t>
            </a:r>
            <a:r>
              <a:rPr altLang="en-IN" lang="en-US">
                <a:solidFill>
                  <a:srgbClr val="0000FF"/>
                </a:solidFill>
              </a:rPr>
              <a:t> </a:t>
            </a:r>
            <a:r>
              <a:rPr altLang="en-IN" lang="en-US">
                <a:solidFill>
                  <a:srgbClr val="0000FF"/>
                </a:solidFill>
              </a:rPr>
              <a:t>s</a:t>
            </a:r>
            <a:r>
              <a:rPr altLang="en-IN" lang="en-US">
                <a:solidFill>
                  <a:srgbClr val="0000FF"/>
                </a:solidFill>
              </a:rPr>
              <a:t>o</a:t>
            </a:r>
            <a:r>
              <a:rPr altLang="en-IN" lang="en-US">
                <a:solidFill>
                  <a:srgbClr val="0000FF"/>
                </a:solidFill>
              </a:rPr>
              <a:t>l</a:t>
            </a:r>
            <a:r>
              <a:rPr altLang="en-IN" lang="en-US">
                <a:solidFill>
                  <a:srgbClr val="0000FF"/>
                </a:solidFill>
              </a:rPr>
              <a:t>u</a:t>
            </a:r>
            <a:r>
              <a:rPr altLang="en-IN" lang="en-US">
                <a:solidFill>
                  <a:srgbClr val="0000FF"/>
                </a:solidFill>
              </a:rPr>
              <a:t>t</a:t>
            </a:r>
            <a:r>
              <a:rPr altLang="en-IN" lang="en-US">
                <a:solidFill>
                  <a:srgbClr val="0000FF"/>
                </a:solidFill>
              </a:rPr>
              <a:t>ions</a:t>
            </a:r>
            <a:r>
              <a:rPr altLang="en-IN" lang="en-US">
                <a:solidFill>
                  <a:srgbClr val="0000FF"/>
                </a:solidFill>
              </a:rPr>
              <a:t> </a:t>
            </a:r>
            <a:r>
              <a:rPr altLang="en-IN" lang="en-US">
                <a:solidFill>
                  <a:srgbClr val="0000FF"/>
                </a:solidFill>
              </a:rPr>
              <a:t>a</a:t>
            </a:r>
            <a:r>
              <a:rPr altLang="en-IN" lang="en-US">
                <a:solidFill>
                  <a:srgbClr val="0000FF"/>
                </a:solidFill>
              </a:rPr>
              <a:t>r</a:t>
            </a:r>
            <a:r>
              <a:rPr altLang="en-IN" lang="en-US">
                <a:solidFill>
                  <a:srgbClr val="0000FF"/>
                </a:solidFill>
              </a:rPr>
              <a:t>e</a:t>
            </a:r>
            <a:r>
              <a:rPr altLang="en-IN" lang="en-US">
                <a:solidFill>
                  <a:srgbClr val="0000FF"/>
                </a:solidFill>
              </a:rPr>
              <a:t> </a:t>
            </a:r>
            <a:r>
              <a:rPr altLang="en-IN" lang="en-US">
                <a:solidFill>
                  <a:srgbClr val="0000FF"/>
                </a:solidFill>
              </a:rPr>
              <a:t>n</a:t>
            </a:r>
            <a:r>
              <a:rPr altLang="en-IN" lang="en-US">
                <a:solidFill>
                  <a:srgbClr val="0000FF"/>
                </a:solidFill>
              </a:rPr>
              <a:t>e</a:t>
            </a:r>
            <a:r>
              <a:rPr altLang="en-IN" lang="en-US">
                <a:solidFill>
                  <a:srgbClr val="0000FF"/>
                </a:solidFill>
              </a:rPr>
              <a:t>u</a:t>
            </a:r>
            <a:r>
              <a:rPr altLang="en-IN" lang="en-US">
                <a:solidFill>
                  <a:srgbClr val="0000FF"/>
                </a:solidFill>
              </a:rPr>
              <a:t>t</a:t>
            </a:r>
            <a:r>
              <a:rPr altLang="en-IN" lang="en-US">
                <a:solidFill>
                  <a:srgbClr val="0000FF"/>
                </a:solidFill>
              </a:rPr>
              <a:t>r</a:t>
            </a:r>
            <a:r>
              <a:rPr altLang="en-IN" lang="en-US">
                <a:solidFill>
                  <a:srgbClr val="0000FF"/>
                </a:solidFill>
              </a:rPr>
              <a:t>a</a:t>
            </a:r>
            <a:r>
              <a:rPr altLang="en-IN" lang="en-US">
                <a:solidFill>
                  <a:srgbClr val="0000FF"/>
                </a:solidFill>
              </a:rPr>
              <a:t>l</a:t>
            </a:r>
            <a:r>
              <a:rPr altLang="en-IN" lang="en-US"/>
              <a:t>.</a:t>
            </a:r>
            <a:r>
              <a:rPr altLang="en-IN" lang="en-US"/>
              <a:t> </a:t>
            </a:r>
            <a:endParaRPr lang="en-GB"/>
          </a:p>
          <a:p>
            <a:endParaRPr lang="en-GB"/>
          </a:p>
          <a:p>
            <a:r>
              <a:rPr altLang="en-IN" lang="en-US"/>
              <a:t>i</a:t>
            </a:r>
            <a:r>
              <a:rPr altLang="en-IN" lang="en-US"/>
              <a:t>.</a:t>
            </a:r>
            <a:r>
              <a:rPr altLang="en-IN" lang="en-US"/>
              <a:t> </a:t>
            </a:r>
            <a:r>
              <a:rPr altLang="en-IN" lang="en-US"/>
              <a:t>e</a:t>
            </a:r>
            <a:r>
              <a:rPr altLang="en-IN" lang="en-US"/>
              <a:t>.</a:t>
            </a:r>
            <a:r>
              <a:rPr altLang="en-IN" lang="en-US"/>
              <a:t> </a:t>
            </a:r>
            <a:r>
              <a:rPr altLang="en-IN" lang="en-US"/>
              <a:t>t</a:t>
            </a:r>
            <a:r>
              <a:rPr altLang="en-IN" lang="en-US"/>
              <a:t>h</a:t>
            </a:r>
            <a:r>
              <a:rPr altLang="en-IN" lang="en-US"/>
              <a:t>e</a:t>
            </a:r>
            <a:r>
              <a:rPr altLang="en-IN" lang="en-US"/>
              <a:t>i</a:t>
            </a:r>
            <a:r>
              <a:rPr altLang="en-IN" lang="en-US"/>
              <a:t>r</a:t>
            </a:r>
            <a:r>
              <a:rPr altLang="en-IN" lang="en-US"/>
              <a:t> </a:t>
            </a:r>
            <a:r>
              <a:rPr altLang="en-IN" lang="en-US">
                <a:solidFill>
                  <a:srgbClr val="008000"/>
                </a:solidFill>
              </a:rPr>
              <a:t>p</a:t>
            </a:r>
            <a:r>
              <a:rPr altLang="en-IN" lang="en-US">
                <a:solidFill>
                  <a:srgbClr val="008000"/>
                </a:solidFill>
              </a:rPr>
              <a:t>H</a:t>
            </a:r>
            <a:r>
              <a:rPr altLang="en-IN" lang="en-US">
                <a:solidFill>
                  <a:srgbClr val="008000"/>
                </a:solidFill>
              </a:rPr>
              <a:t> </a:t>
            </a:r>
            <a:r>
              <a:rPr altLang="en-IN" lang="en-US">
                <a:solidFill>
                  <a:srgbClr val="008000"/>
                </a:solidFill>
              </a:rPr>
              <a:t>=</a:t>
            </a:r>
            <a:r>
              <a:rPr altLang="en-IN" lang="en-US">
                <a:solidFill>
                  <a:srgbClr val="008000"/>
                </a:solidFill>
              </a:rPr>
              <a:t> </a:t>
            </a:r>
            <a:r>
              <a:rPr altLang="en-IN" lang="en-US">
                <a:solidFill>
                  <a:srgbClr val="008000"/>
                </a:solidFill>
              </a:rPr>
              <a:t>1</a:t>
            </a:r>
            <a:r>
              <a:rPr altLang="en-IN" lang="en-US">
                <a:solidFill>
                  <a:srgbClr val="008000"/>
                </a:solidFill>
              </a:rPr>
              <a:t>/</a:t>
            </a:r>
            <a:r>
              <a:rPr altLang="en-IN" lang="en-US">
                <a:solidFill>
                  <a:srgbClr val="008000"/>
                </a:solidFill>
              </a:rPr>
              <a:t>2</a:t>
            </a:r>
            <a:r>
              <a:rPr altLang="en-IN" lang="en-US">
                <a:solidFill>
                  <a:srgbClr val="008000"/>
                </a:solidFill>
              </a:rPr>
              <a:t> </a:t>
            </a:r>
            <a:r>
              <a:rPr altLang="en-IN" lang="en-US">
                <a:solidFill>
                  <a:srgbClr val="008000"/>
                </a:solidFill>
              </a:rPr>
              <a:t>(</a:t>
            </a:r>
            <a:r>
              <a:rPr altLang="en-IN" lang="en-US">
                <a:solidFill>
                  <a:srgbClr val="008000"/>
                </a:solidFill>
              </a:rPr>
              <a:t>p</a:t>
            </a:r>
            <a:r>
              <a:rPr altLang="en-IN" lang="en-US">
                <a:solidFill>
                  <a:srgbClr val="008000"/>
                </a:solidFill>
              </a:rPr>
              <a:t>K</a:t>
            </a:r>
            <a:r>
              <a:rPr altLang="en-IN" lang="en-US">
                <a:solidFill>
                  <a:srgbClr val="008000"/>
                </a:solidFill>
              </a:rPr>
              <a:t>w</a:t>
            </a:r>
            <a:r>
              <a:rPr altLang="en-IN" lang="en-US">
                <a:solidFill>
                  <a:srgbClr val="008000"/>
                </a:solidFill>
              </a:rPr>
              <a:t>)</a:t>
            </a:r>
            <a:r>
              <a:rPr altLang="en-IN" lang="en-US">
                <a:solidFill>
                  <a:srgbClr val="008000"/>
                </a:solidFill>
              </a:rPr>
              <a:t> </a:t>
            </a:r>
            <a:r>
              <a:rPr altLang="en-IN" lang="en-US">
                <a:solidFill>
                  <a:srgbClr val="008000"/>
                </a:solidFill>
              </a:rPr>
              <a:t>=</a:t>
            </a:r>
            <a:r>
              <a:rPr altLang="en-IN" lang="en-US">
                <a:solidFill>
                  <a:srgbClr val="008000"/>
                </a:solidFill>
              </a:rPr>
              <a:t> </a:t>
            </a:r>
            <a:r>
              <a:rPr altLang="en-IN" lang="en-US">
                <a:solidFill>
                  <a:srgbClr val="008000"/>
                </a:solidFill>
              </a:rPr>
              <a:t>7</a:t>
            </a:r>
            <a:r>
              <a:rPr altLang="en-IN" lang="en-US">
                <a:solidFill>
                  <a:srgbClr val="008000"/>
                </a:solidFill>
              </a:rPr>
              <a:t> </a:t>
            </a:r>
            <a:r>
              <a:rPr altLang="en-IN" lang="en-US">
                <a:solidFill>
                  <a:srgbClr val="008000"/>
                </a:solidFill>
              </a:rPr>
              <a:t>a</a:t>
            </a:r>
            <a:r>
              <a:rPr altLang="en-IN" lang="en-US">
                <a:solidFill>
                  <a:srgbClr val="008000"/>
                </a:solidFill>
              </a:rPr>
              <a:t>t</a:t>
            </a:r>
            <a:r>
              <a:rPr altLang="en-IN" lang="en-US">
                <a:solidFill>
                  <a:srgbClr val="008000"/>
                </a:solidFill>
              </a:rPr>
              <a:t> </a:t>
            </a:r>
            <a:r>
              <a:rPr altLang="en-IN" lang="en-US">
                <a:solidFill>
                  <a:srgbClr val="008000"/>
                </a:solidFill>
              </a:rPr>
              <a:t>2</a:t>
            </a:r>
            <a:r>
              <a:rPr altLang="en-IN" lang="en-US">
                <a:solidFill>
                  <a:srgbClr val="008000"/>
                </a:solidFill>
              </a:rPr>
              <a:t>5</a:t>
            </a:r>
            <a:r>
              <a:rPr altLang="en-IN" lang="en-IN">
                <a:solidFill>
                  <a:srgbClr val="008000"/>
                </a:solidFill>
              </a:rPr>
              <a:t>℃</a:t>
            </a:r>
            <a:endParaRPr lang="en-GB">
              <a:solidFill>
                <a:srgbClr val="008000"/>
              </a:solidFill>
            </a:endParaRPr>
          </a:p>
          <a:p>
            <a:endParaRPr lang="en-GB"/>
          </a:p>
          <a:p>
            <a:r>
              <a:rPr altLang="en-IN" lang="en-US"/>
              <a:t>E</a:t>
            </a:r>
            <a:r>
              <a:rPr altLang="en-IN" lang="en-US"/>
              <a:t>x</a:t>
            </a:r>
            <a:r>
              <a:rPr altLang="en-IN" lang="en-US"/>
              <a:t>a</a:t>
            </a:r>
            <a:r>
              <a:rPr altLang="en-IN" lang="en-US"/>
              <a:t>m</a:t>
            </a:r>
            <a:r>
              <a:rPr altLang="en-IN" lang="en-US"/>
              <a:t>p</a:t>
            </a:r>
            <a:r>
              <a:rPr altLang="en-IN" lang="en-US"/>
              <a:t>l</a:t>
            </a:r>
            <a:r>
              <a:rPr altLang="en-IN" lang="en-US"/>
              <a:t>e</a:t>
            </a:r>
            <a:r>
              <a:rPr altLang="en-IN" lang="en-US"/>
              <a:t>s</a:t>
            </a:r>
            <a:r>
              <a:rPr altLang="en-IN" lang="en-US"/>
              <a:t>:</a:t>
            </a:r>
            <a:r>
              <a:rPr altLang="en-IN" lang="en-US"/>
              <a:t> </a:t>
            </a:r>
            <a:r>
              <a:rPr altLang="en-IN" lang="en-US"/>
              <a:t>N</a:t>
            </a:r>
            <a:r>
              <a:rPr altLang="en-IN" lang="en-US"/>
              <a:t>a</a:t>
            </a:r>
            <a:r>
              <a:rPr altLang="en-IN" lang="en-US"/>
              <a:t>C</a:t>
            </a:r>
            <a:r>
              <a:rPr altLang="en-IN" lang="en-US"/>
              <a:t>l</a:t>
            </a:r>
            <a:r>
              <a:rPr altLang="en-IN" lang="en-US"/>
              <a:t>,</a:t>
            </a:r>
            <a:r>
              <a:rPr altLang="en-IN" lang="en-US"/>
              <a:t> </a:t>
            </a:r>
            <a:r>
              <a:rPr altLang="en-IN" lang="en-US"/>
              <a:t>K</a:t>
            </a:r>
            <a:r>
              <a:rPr altLang="en-IN" lang="en-US"/>
              <a:t>N</a:t>
            </a:r>
            <a:r>
              <a:rPr altLang="en-IN" lang="en-US"/>
              <a:t>O</a:t>
            </a:r>
            <a:r>
              <a:rPr altLang="en-IN" sz="1900" lang="en-US"/>
              <a:t>3</a:t>
            </a:r>
            <a:r>
              <a:rPr altLang="en-IN" lang="en-US"/>
              <a:t>,</a:t>
            </a:r>
            <a:r>
              <a:rPr altLang="en-IN" lang="en-US"/>
              <a:t> </a:t>
            </a:r>
            <a:r>
              <a:rPr altLang="en-IN" lang="en-US"/>
              <a:t>C</a:t>
            </a:r>
            <a:r>
              <a:rPr altLang="en-IN" lang="en-US"/>
              <a:t>a</a:t>
            </a:r>
            <a:r>
              <a:rPr altLang="en-IN" lang="en-US"/>
              <a:t>S</a:t>
            </a:r>
            <a:r>
              <a:rPr altLang="en-IN" lang="en-US"/>
              <a:t>O</a:t>
            </a:r>
            <a:r>
              <a:rPr altLang="en-IN" sz="1900" lang="en-US"/>
              <a:t>4</a:t>
            </a:r>
            <a:r>
              <a:rPr altLang="en-IN" sz="1900" lang="en-US"/>
              <a:t> </a:t>
            </a:r>
            <a:r>
              <a:rPr altLang="en-IN" lang="en-US"/>
              <a:t>e</a:t>
            </a:r>
            <a:r>
              <a:rPr altLang="en-IN" lang="en-US"/>
              <a:t>t</a:t>
            </a:r>
            <a:r>
              <a:rPr altLang="en-IN" lang="en-US"/>
              <a:t>c</a:t>
            </a:r>
            <a:r>
              <a:rPr altLang="en-IN" lang="en-US"/>
              <a:t>.</a:t>
            </a:r>
            <a:r>
              <a:rPr altLang="en-IN" lang="en-US"/>
              <a:t> </a:t>
            </a:r>
            <a:endParaRPr lang="en-GB"/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0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77" name="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en-IN" b="1" sz="4100" lang="en-US">
                <a:solidFill>
                  <a:srgbClr val="C00000"/>
                </a:solidFill>
              </a:rPr>
              <a:t>H</a:t>
            </a:r>
            <a:r>
              <a:rPr altLang="en-IN" b="1" sz="4100" lang="en-US">
                <a:solidFill>
                  <a:srgbClr val="C00000"/>
                </a:solidFill>
              </a:rPr>
              <a:t>y</a:t>
            </a:r>
            <a:r>
              <a:rPr altLang="en-IN" b="1" sz="4100" lang="en-US">
                <a:solidFill>
                  <a:srgbClr val="C00000"/>
                </a:solidFill>
              </a:rPr>
              <a:t>d</a:t>
            </a:r>
            <a:r>
              <a:rPr altLang="en-IN" b="1" sz="4100" lang="en-US">
                <a:solidFill>
                  <a:srgbClr val="C00000"/>
                </a:solidFill>
              </a:rPr>
              <a:t>r</a:t>
            </a:r>
            <a:r>
              <a:rPr altLang="en-IN" b="1" sz="4100" lang="en-US">
                <a:solidFill>
                  <a:srgbClr val="C00000"/>
                </a:solidFill>
              </a:rPr>
              <a:t>o</a:t>
            </a:r>
            <a:r>
              <a:rPr altLang="en-IN" b="1" sz="4100" lang="en-US">
                <a:solidFill>
                  <a:srgbClr val="C00000"/>
                </a:solidFill>
              </a:rPr>
              <a:t>l</a:t>
            </a:r>
            <a:r>
              <a:rPr altLang="en-IN" b="1" sz="4100" lang="en-US">
                <a:solidFill>
                  <a:srgbClr val="C00000"/>
                </a:solidFill>
              </a:rPr>
              <a:t>y</a:t>
            </a:r>
            <a:r>
              <a:rPr altLang="en-IN" b="1" sz="4100" lang="en-US">
                <a:solidFill>
                  <a:srgbClr val="C00000"/>
                </a:solidFill>
              </a:rPr>
              <a:t>sis</a:t>
            </a:r>
            <a:r>
              <a:rPr altLang="en-IN" b="1" sz="4100" lang="en-US">
                <a:solidFill>
                  <a:srgbClr val="C00000"/>
                </a:solidFill>
              </a:rPr>
              <a:t> </a:t>
            </a:r>
            <a:r>
              <a:rPr altLang="en-IN" b="1" sz="4100" lang="en-US">
                <a:solidFill>
                  <a:srgbClr val="C00000"/>
                </a:solidFill>
              </a:rPr>
              <a:t>o</a:t>
            </a:r>
            <a:r>
              <a:rPr altLang="en-IN" b="1" sz="4100" lang="en-US">
                <a:solidFill>
                  <a:srgbClr val="C00000"/>
                </a:solidFill>
              </a:rPr>
              <a:t>f</a:t>
            </a:r>
            <a:r>
              <a:rPr altLang="en-IN" b="1" sz="4100" lang="en-US">
                <a:solidFill>
                  <a:srgbClr val="C00000"/>
                </a:solidFill>
              </a:rPr>
              <a:t> </a:t>
            </a:r>
            <a:r>
              <a:rPr altLang="en-IN" b="1" sz="4100" lang="en-US">
                <a:solidFill>
                  <a:srgbClr val="C00000"/>
                </a:solidFill>
              </a:rPr>
              <a:t>s</a:t>
            </a:r>
            <a:r>
              <a:rPr altLang="en-IN" b="1" sz="4100" lang="en-US">
                <a:solidFill>
                  <a:srgbClr val="C00000"/>
                </a:solidFill>
              </a:rPr>
              <a:t>a</a:t>
            </a:r>
            <a:r>
              <a:rPr altLang="en-IN" b="1" sz="4100" lang="en-US">
                <a:solidFill>
                  <a:srgbClr val="C00000"/>
                </a:solidFill>
              </a:rPr>
              <a:t>l</a:t>
            </a:r>
            <a:r>
              <a:rPr altLang="en-IN" b="1" sz="4100" lang="en-US">
                <a:solidFill>
                  <a:srgbClr val="C00000"/>
                </a:solidFill>
              </a:rPr>
              <a:t>t</a:t>
            </a:r>
            <a:r>
              <a:rPr altLang="en-IN" b="1" sz="4100" lang="en-US">
                <a:solidFill>
                  <a:srgbClr val="C00000"/>
                </a:solidFill>
              </a:rPr>
              <a:t>s</a:t>
            </a:r>
            <a:r>
              <a:rPr altLang="en-IN" b="1" sz="4100" lang="en-US">
                <a:solidFill>
                  <a:srgbClr val="C00000"/>
                </a:solidFill>
              </a:rPr>
              <a:t> </a:t>
            </a:r>
            <a:r>
              <a:rPr altLang="en-IN" b="1" sz="4100" lang="en-US">
                <a:solidFill>
                  <a:srgbClr val="C00000"/>
                </a:solidFill>
              </a:rPr>
              <a:t>o</a:t>
            </a:r>
            <a:r>
              <a:rPr altLang="en-IN" b="1" sz="4100" lang="en-US">
                <a:solidFill>
                  <a:srgbClr val="C00000"/>
                </a:solidFill>
              </a:rPr>
              <a:t>f</a:t>
            </a:r>
            <a:r>
              <a:rPr altLang="en-IN" b="1" sz="4100" lang="en-US">
                <a:solidFill>
                  <a:srgbClr val="C00000"/>
                </a:solidFill>
              </a:rPr>
              <a:t> </a:t>
            </a:r>
            <a:br>
              <a:rPr altLang="en-IN" b="1" sz="4100" lang="en-US">
                <a:solidFill>
                  <a:srgbClr val="C00000"/>
                </a:solidFill>
              </a:rPr>
            </a:br>
            <a:r>
              <a:rPr altLang="en-IN" b="1" sz="4100" lang="en-US">
                <a:solidFill>
                  <a:srgbClr val="C00000"/>
                </a:solidFill>
              </a:rPr>
              <a:t>w</a:t>
            </a:r>
            <a:r>
              <a:rPr altLang="en-IN" b="1" sz="4100" lang="en-US">
                <a:solidFill>
                  <a:srgbClr val="C00000"/>
                </a:solidFill>
              </a:rPr>
              <a:t>e</a:t>
            </a:r>
            <a:r>
              <a:rPr altLang="en-IN" b="1" sz="4100" lang="en-US">
                <a:solidFill>
                  <a:srgbClr val="C00000"/>
                </a:solidFill>
              </a:rPr>
              <a:t>a</a:t>
            </a:r>
            <a:r>
              <a:rPr altLang="en-IN" b="1" sz="4100" lang="en-US">
                <a:solidFill>
                  <a:srgbClr val="C00000"/>
                </a:solidFill>
              </a:rPr>
              <a:t>k</a:t>
            </a:r>
            <a:r>
              <a:rPr altLang="en-IN" b="1" sz="4100" lang="en-US">
                <a:solidFill>
                  <a:srgbClr val="C00000"/>
                </a:solidFill>
              </a:rPr>
              <a:t> </a:t>
            </a:r>
            <a:r>
              <a:rPr altLang="en-IN" b="1" sz="4100" lang="en-US">
                <a:solidFill>
                  <a:srgbClr val="C00000"/>
                </a:solidFill>
              </a:rPr>
              <a:t>a</a:t>
            </a:r>
            <a:r>
              <a:rPr altLang="en-IN" b="1" sz="4100" lang="en-US">
                <a:solidFill>
                  <a:srgbClr val="C00000"/>
                </a:solidFill>
              </a:rPr>
              <a:t>c</a:t>
            </a:r>
            <a:r>
              <a:rPr altLang="en-IN" b="1" sz="4100" lang="en-US">
                <a:solidFill>
                  <a:srgbClr val="C00000"/>
                </a:solidFill>
              </a:rPr>
              <a:t>i</a:t>
            </a:r>
            <a:r>
              <a:rPr altLang="en-IN" b="1" sz="4100" lang="en-US">
                <a:solidFill>
                  <a:srgbClr val="C00000"/>
                </a:solidFill>
              </a:rPr>
              <a:t>d</a:t>
            </a:r>
            <a:r>
              <a:rPr altLang="en-IN" b="1" sz="4100" lang="en-US">
                <a:solidFill>
                  <a:srgbClr val="C00000"/>
                </a:solidFill>
              </a:rPr>
              <a:t> </a:t>
            </a:r>
            <a:r>
              <a:rPr altLang="en-IN" b="1" sz="4100" lang="en-US">
                <a:solidFill>
                  <a:srgbClr val="C00000"/>
                </a:solidFill>
              </a:rPr>
              <a:t>a</a:t>
            </a:r>
            <a:r>
              <a:rPr altLang="en-IN" b="1" sz="4100" lang="en-US">
                <a:solidFill>
                  <a:srgbClr val="C00000"/>
                </a:solidFill>
              </a:rPr>
              <a:t>n</a:t>
            </a:r>
            <a:r>
              <a:rPr altLang="en-IN" b="1" sz="4100" lang="en-US">
                <a:solidFill>
                  <a:srgbClr val="C00000"/>
                </a:solidFill>
              </a:rPr>
              <a:t>d</a:t>
            </a:r>
            <a:r>
              <a:rPr altLang="en-IN" b="1" sz="4100" lang="en-US">
                <a:solidFill>
                  <a:srgbClr val="C00000"/>
                </a:solidFill>
              </a:rPr>
              <a:t> </a:t>
            </a:r>
            <a:r>
              <a:rPr altLang="en-IN" b="1" sz="4100" lang="en-US">
                <a:solidFill>
                  <a:srgbClr val="C00000"/>
                </a:solidFill>
              </a:rPr>
              <a:t>s</a:t>
            </a:r>
            <a:r>
              <a:rPr altLang="en-IN" b="1" sz="4100" lang="en-US">
                <a:solidFill>
                  <a:srgbClr val="C00000"/>
                </a:solidFill>
              </a:rPr>
              <a:t>t</a:t>
            </a:r>
            <a:r>
              <a:rPr altLang="en-IN" b="1" sz="4100" lang="en-US">
                <a:solidFill>
                  <a:srgbClr val="C00000"/>
                </a:solidFill>
              </a:rPr>
              <a:t>r</a:t>
            </a:r>
            <a:r>
              <a:rPr altLang="en-IN" b="1" sz="4100" lang="en-US">
                <a:solidFill>
                  <a:srgbClr val="C00000"/>
                </a:solidFill>
              </a:rPr>
              <a:t>o</a:t>
            </a:r>
            <a:r>
              <a:rPr altLang="en-IN" b="1" sz="4100" lang="en-US">
                <a:solidFill>
                  <a:srgbClr val="C00000"/>
                </a:solidFill>
              </a:rPr>
              <a:t>n</a:t>
            </a:r>
            <a:r>
              <a:rPr altLang="en-IN" b="1" sz="4100" lang="en-US">
                <a:solidFill>
                  <a:srgbClr val="C00000"/>
                </a:solidFill>
              </a:rPr>
              <a:t>g</a:t>
            </a:r>
            <a:r>
              <a:rPr altLang="en-IN" b="1" sz="4100" lang="en-US">
                <a:solidFill>
                  <a:srgbClr val="C00000"/>
                </a:solidFill>
              </a:rPr>
              <a:t> </a:t>
            </a:r>
            <a:r>
              <a:rPr altLang="en-IN" b="1" sz="4100" lang="en-US">
                <a:solidFill>
                  <a:srgbClr val="C00000"/>
                </a:solidFill>
              </a:rPr>
              <a:t>b</a:t>
            </a:r>
            <a:r>
              <a:rPr altLang="en-IN" b="1" sz="4100" lang="en-US">
                <a:solidFill>
                  <a:srgbClr val="C00000"/>
                </a:solidFill>
              </a:rPr>
              <a:t>a</a:t>
            </a:r>
            <a:r>
              <a:rPr altLang="en-IN" b="1" sz="4100" lang="en-US">
                <a:solidFill>
                  <a:srgbClr val="C00000"/>
                </a:solidFill>
              </a:rPr>
              <a:t>s</a:t>
            </a:r>
            <a:r>
              <a:rPr altLang="en-IN" b="1" sz="4100" lang="en-US">
                <a:solidFill>
                  <a:srgbClr val="C00000"/>
                </a:solidFill>
              </a:rPr>
              <a:t>e</a:t>
            </a:r>
            <a:endParaRPr lang="en-GB"/>
          </a:p>
        </p:txBody>
      </p:sp>
      <p:sp>
        <p:nvSpPr>
          <p:cNvPr id="1048778" name="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altLang="en-IN" lang="en-US"/>
              <a:t>S</a:t>
            </a:r>
            <a:r>
              <a:rPr altLang="en-IN" lang="en-US"/>
              <a:t>a</a:t>
            </a:r>
            <a:r>
              <a:rPr altLang="en-IN" lang="en-US"/>
              <a:t>l</a:t>
            </a:r>
            <a:r>
              <a:rPr altLang="en-IN" lang="en-US"/>
              <a:t>t</a:t>
            </a:r>
            <a:r>
              <a:rPr altLang="en-IN" lang="en-US"/>
              <a:t>s</a:t>
            </a:r>
            <a:r>
              <a:rPr altLang="en-IN" lang="en-US"/>
              <a:t> </a:t>
            </a:r>
            <a:r>
              <a:rPr altLang="en-IN" lang="en-US"/>
              <a:t>o</a:t>
            </a:r>
            <a:r>
              <a:rPr altLang="en-IN" lang="en-US"/>
              <a:t>f</a:t>
            </a:r>
            <a:r>
              <a:rPr altLang="en-IN" lang="en-US"/>
              <a:t> </a:t>
            </a:r>
            <a:r>
              <a:rPr altLang="en-IN" lang="en-US"/>
              <a:t>w</a:t>
            </a:r>
            <a:r>
              <a:rPr altLang="en-IN" lang="en-US"/>
              <a:t>e</a:t>
            </a:r>
            <a:r>
              <a:rPr altLang="en-IN" lang="en-US"/>
              <a:t>a</a:t>
            </a:r>
            <a:r>
              <a:rPr altLang="en-IN" lang="en-US"/>
              <a:t>k</a:t>
            </a:r>
            <a:r>
              <a:rPr altLang="en-IN" lang="en-US"/>
              <a:t> </a:t>
            </a:r>
            <a:r>
              <a:rPr altLang="en-IN" lang="en-US"/>
              <a:t>a</a:t>
            </a:r>
            <a:r>
              <a:rPr altLang="en-IN" lang="en-US"/>
              <a:t>c</a:t>
            </a:r>
            <a:r>
              <a:rPr altLang="en-IN" lang="en-US"/>
              <a:t>i</a:t>
            </a:r>
            <a:r>
              <a:rPr altLang="en-IN" lang="en-US"/>
              <a:t>d</a:t>
            </a:r>
            <a:r>
              <a:rPr altLang="en-IN" lang="en-US"/>
              <a:t> </a:t>
            </a:r>
            <a:r>
              <a:rPr altLang="en-IN" lang="en-US"/>
              <a:t>a</a:t>
            </a:r>
            <a:r>
              <a:rPr altLang="en-IN" lang="en-US"/>
              <a:t>n</a:t>
            </a:r>
            <a:r>
              <a:rPr altLang="en-IN" lang="en-US"/>
              <a:t>d</a:t>
            </a:r>
            <a:r>
              <a:rPr altLang="en-IN" lang="en-US"/>
              <a:t> </a:t>
            </a:r>
            <a:r>
              <a:rPr altLang="en-IN" lang="en-US"/>
              <a:t>s</a:t>
            </a:r>
            <a:r>
              <a:rPr altLang="en-IN" lang="en-US"/>
              <a:t>t</a:t>
            </a:r>
            <a:r>
              <a:rPr altLang="en-IN" lang="en-US"/>
              <a:t>r</a:t>
            </a:r>
            <a:r>
              <a:rPr altLang="en-IN" lang="en-US"/>
              <a:t>o</a:t>
            </a:r>
            <a:r>
              <a:rPr altLang="en-IN" lang="en-US"/>
              <a:t>n</a:t>
            </a:r>
            <a:r>
              <a:rPr altLang="en-IN" lang="en-US"/>
              <a:t>g</a:t>
            </a:r>
            <a:r>
              <a:rPr altLang="en-IN" lang="en-US"/>
              <a:t> </a:t>
            </a:r>
            <a:r>
              <a:rPr altLang="en-IN" lang="en-US"/>
              <a:t>b</a:t>
            </a:r>
            <a:r>
              <a:rPr altLang="en-IN" lang="en-US"/>
              <a:t>a</a:t>
            </a:r>
            <a:r>
              <a:rPr altLang="en-IN" lang="en-US"/>
              <a:t>s</a:t>
            </a:r>
            <a:r>
              <a:rPr altLang="en-IN" lang="en-US"/>
              <a:t>e</a:t>
            </a:r>
            <a:r>
              <a:rPr altLang="en-IN" lang="en-US"/>
              <a:t> </a:t>
            </a:r>
            <a:r>
              <a:rPr altLang="en-IN" lang="en-US"/>
              <a:t>o</a:t>
            </a:r>
            <a:r>
              <a:rPr altLang="en-IN" lang="en-US"/>
              <a:t>n</a:t>
            </a:r>
            <a:r>
              <a:rPr altLang="en-IN" lang="en-US"/>
              <a:t> </a:t>
            </a:r>
            <a:r>
              <a:rPr altLang="en-IN" lang="en-US"/>
              <a:t>h</a:t>
            </a:r>
            <a:r>
              <a:rPr altLang="en-IN" lang="en-US"/>
              <a:t>y</a:t>
            </a:r>
            <a:r>
              <a:rPr altLang="en-IN" lang="en-US"/>
              <a:t>d</a:t>
            </a:r>
            <a:r>
              <a:rPr altLang="en-IN" lang="en-US"/>
              <a:t>r</a:t>
            </a:r>
            <a:r>
              <a:rPr altLang="en-IN" lang="en-US"/>
              <a:t>o</a:t>
            </a:r>
            <a:r>
              <a:rPr altLang="en-IN" lang="en-US"/>
              <a:t>l</a:t>
            </a:r>
            <a:r>
              <a:rPr altLang="en-IN" lang="en-US"/>
              <a:t>y</a:t>
            </a:r>
            <a:r>
              <a:rPr altLang="en-IN" lang="en-US"/>
              <a:t>sis</a:t>
            </a:r>
            <a:r>
              <a:rPr altLang="en-IN" lang="en-US"/>
              <a:t> </a:t>
            </a:r>
            <a:r>
              <a:rPr altLang="en-IN" lang="en-US"/>
              <a:t>g</a:t>
            </a:r>
            <a:r>
              <a:rPr altLang="en-IN" lang="en-US"/>
              <a:t>i</a:t>
            </a:r>
            <a:r>
              <a:rPr altLang="en-IN" lang="en-US"/>
              <a:t>v</a:t>
            </a:r>
            <a:r>
              <a:rPr altLang="en-IN" lang="en-US"/>
              <a:t>e</a:t>
            </a:r>
            <a:r>
              <a:rPr altLang="en-IN" lang="en-US"/>
              <a:t> </a:t>
            </a:r>
            <a:r>
              <a:rPr altLang="en-IN" lang="en-US"/>
              <a:t>w</a:t>
            </a:r>
            <a:r>
              <a:rPr altLang="en-IN" lang="en-US"/>
              <a:t>e</a:t>
            </a:r>
            <a:r>
              <a:rPr altLang="en-IN" lang="en-US"/>
              <a:t>a</a:t>
            </a:r>
            <a:r>
              <a:rPr altLang="en-IN" lang="en-US"/>
              <a:t>k</a:t>
            </a:r>
            <a:r>
              <a:rPr altLang="en-IN" lang="en-US"/>
              <a:t> </a:t>
            </a:r>
            <a:r>
              <a:rPr altLang="en-IN" lang="en-US"/>
              <a:t>a</a:t>
            </a:r>
            <a:r>
              <a:rPr altLang="en-IN" lang="en-US"/>
              <a:t>c</a:t>
            </a:r>
            <a:r>
              <a:rPr altLang="en-IN" lang="en-US"/>
              <a:t>i</a:t>
            </a:r>
            <a:r>
              <a:rPr altLang="en-IN" lang="en-US"/>
              <a:t>d</a:t>
            </a:r>
            <a:r>
              <a:rPr altLang="en-IN" lang="en-US"/>
              <a:t> </a:t>
            </a:r>
            <a:r>
              <a:rPr altLang="en-IN" lang="en-US"/>
              <a:t>a</a:t>
            </a:r>
            <a:r>
              <a:rPr altLang="en-IN" lang="en-US"/>
              <a:t>n</a:t>
            </a:r>
            <a:r>
              <a:rPr altLang="en-IN" lang="en-US"/>
              <a:t>d</a:t>
            </a:r>
            <a:r>
              <a:rPr altLang="en-IN" lang="en-US"/>
              <a:t> </a:t>
            </a:r>
            <a:r>
              <a:rPr altLang="en-IN" lang="en-US"/>
              <a:t>s</a:t>
            </a:r>
            <a:r>
              <a:rPr altLang="en-IN" lang="en-US"/>
              <a:t>t</a:t>
            </a:r>
            <a:r>
              <a:rPr altLang="en-IN" lang="en-US"/>
              <a:t>r</a:t>
            </a:r>
            <a:r>
              <a:rPr altLang="en-IN" lang="en-US"/>
              <a:t>o</a:t>
            </a:r>
            <a:r>
              <a:rPr altLang="en-IN" lang="en-US"/>
              <a:t>n</a:t>
            </a:r>
            <a:r>
              <a:rPr altLang="en-IN" lang="en-US"/>
              <a:t>g</a:t>
            </a:r>
            <a:r>
              <a:rPr altLang="en-IN" lang="en-US"/>
              <a:t> </a:t>
            </a:r>
            <a:r>
              <a:rPr altLang="en-IN" lang="en-US"/>
              <a:t>b</a:t>
            </a:r>
            <a:r>
              <a:rPr altLang="en-IN" lang="en-US"/>
              <a:t>a</a:t>
            </a:r>
            <a:r>
              <a:rPr altLang="en-IN" lang="en-US"/>
              <a:t>s</a:t>
            </a:r>
            <a:r>
              <a:rPr altLang="en-IN" lang="en-US"/>
              <a:t>e</a:t>
            </a:r>
            <a:r>
              <a:rPr altLang="en-IN" lang="en-US"/>
              <a:t>.</a:t>
            </a:r>
            <a:r>
              <a:rPr altLang="en-IN" lang="en-US"/>
              <a:t> </a:t>
            </a:r>
            <a:r>
              <a:rPr altLang="en-IN" lang="en-US"/>
              <a:t>T</a:t>
            </a:r>
            <a:r>
              <a:rPr altLang="en-IN" lang="en-US"/>
              <a:t>h</a:t>
            </a:r>
            <a:r>
              <a:rPr altLang="en-IN" lang="en-US"/>
              <a:t>e</a:t>
            </a:r>
            <a:r>
              <a:rPr altLang="en-IN" lang="en-US"/>
              <a:t>r</a:t>
            </a:r>
            <a:r>
              <a:rPr altLang="en-IN" lang="en-US"/>
              <a:t>e</a:t>
            </a:r>
            <a:r>
              <a:rPr altLang="en-IN" lang="en-US"/>
              <a:t>f</a:t>
            </a:r>
            <a:r>
              <a:rPr altLang="en-IN" lang="en-US"/>
              <a:t>ore</a:t>
            </a:r>
            <a:r>
              <a:rPr altLang="en-IN" lang="en-US"/>
              <a:t>,</a:t>
            </a:r>
            <a:r>
              <a:rPr altLang="en-IN" lang="en-US"/>
              <a:t> </a:t>
            </a:r>
            <a:r>
              <a:rPr altLang="en-IN" lang="en-US">
                <a:solidFill>
                  <a:srgbClr val="0000FF"/>
                </a:solidFill>
              </a:rPr>
              <a:t>s</a:t>
            </a:r>
            <a:r>
              <a:rPr altLang="en-IN" lang="en-US">
                <a:solidFill>
                  <a:srgbClr val="0000FF"/>
                </a:solidFill>
              </a:rPr>
              <a:t>o</a:t>
            </a:r>
            <a:r>
              <a:rPr altLang="en-IN" lang="en-US">
                <a:solidFill>
                  <a:srgbClr val="0000FF"/>
                </a:solidFill>
              </a:rPr>
              <a:t>l</a:t>
            </a:r>
            <a:r>
              <a:rPr altLang="en-IN" lang="en-US">
                <a:solidFill>
                  <a:srgbClr val="0000FF"/>
                </a:solidFill>
              </a:rPr>
              <a:t>u</a:t>
            </a:r>
            <a:r>
              <a:rPr altLang="en-IN" lang="en-US">
                <a:solidFill>
                  <a:srgbClr val="0000FF"/>
                </a:solidFill>
              </a:rPr>
              <a:t>t</a:t>
            </a:r>
            <a:r>
              <a:rPr altLang="en-IN" lang="en-US">
                <a:solidFill>
                  <a:srgbClr val="0000FF"/>
                </a:solidFill>
              </a:rPr>
              <a:t>i</a:t>
            </a:r>
            <a:r>
              <a:rPr altLang="en-IN" lang="en-US">
                <a:solidFill>
                  <a:srgbClr val="0000FF"/>
                </a:solidFill>
              </a:rPr>
              <a:t>o</a:t>
            </a:r>
            <a:r>
              <a:rPr altLang="en-IN" lang="en-US">
                <a:solidFill>
                  <a:srgbClr val="0000FF"/>
                </a:solidFill>
              </a:rPr>
              <a:t>n</a:t>
            </a:r>
            <a:r>
              <a:rPr altLang="en-IN" lang="en-US">
                <a:solidFill>
                  <a:srgbClr val="0000FF"/>
                </a:solidFill>
              </a:rPr>
              <a:t> </a:t>
            </a:r>
            <a:r>
              <a:rPr altLang="en-IN" lang="en-US">
                <a:solidFill>
                  <a:srgbClr val="0000FF"/>
                </a:solidFill>
              </a:rPr>
              <a:t>i</a:t>
            </a:r>
            <a:r>
              <a:rPr altLang="en-IN" lang="en-US">
                <a:solidFill>
                  <a:srgbClr val="0000FF"/>
                </a:solidFill>
              </a:rPr>
              <a:t>s</a:t>
            </a:r>
            <a:r>
              <a:rPr altLang="en-IN" lang="en-US">
                <a:solidFill>
                  <a:srgbClr val="0000FF"/>
                </a:solidFill>
              </a:rPr>
              <a:t> </a:t>
            </a:r>
            <a:r>
              <a:rPr altLang="en-IN" lang="en-US">
                <a:solidFill>
                  <a:srgbClr val="0000FF"/>
                </a:solidFill>
              </a:rPr>
              <a:t>a</a:t>
            </a:r>
            <a:r>
              <a:rPr altLang="en-IN" lang="en-US">
                <a:solidFill>
                  <a:srgbClr val="0000FF"/>
                </a:solidFill>
              </a:rPr>
              <a:t>l</a:t>
            </a:r>
            <a:r>
              <a:rPr altLang="en-IN" lang="en-US">
                <a:solidFill>
                  <a:srgbClr val="0000FF"/>
                </a:solidFill>
              </a:rPr>
              <a:t>k</a:t>
            </a:r>
            <a:r>
              <a:rPr altLang="en-IN" lang="en-US">
                <a:solidFill>
                  <a:srgbClr val="0000FF"/>
                </a:solidFill>
              </a:rPr>
              <a:t>a</a:t>
            </a:r>
            <a:r>
              <a:rPr altLang="en-IN" lang="en-US">
                <a:solidFill>
                  <a:srgbClr val="0000FF"/>
                </a:solidFill>
              </a:rPr>
              <a:t>l</a:t>
            </a:r>
            <a:r>
              <a:rPr altLang="en-IN" lang="en-US">
                <a:solidFill>
                  <a:srgbClr val="0000FF"/>
                </a:solidFill>
              </a:rPr>
              <a:t>i</a:t>
            </a:r>
            <a:r>
              <a:rPr altLang="en-IN" lang="en-US">
                <a:solidFill>
                  <a:srgbClr val="0000FF"/>
                </a:solidFill>
              </a:rPr>
              <a:t>n</a:t>
            </a:r>
            <a:r>
              <a:rPr altLang="en-IN" lang="en-US">
                <a:solidFill>
                  <a:srgbClr val="0000FF"/>
                </a:solidFill>
              </a:rPr>
              <a:t>e</a:t>
            </a:r>
            <a:r>
              <a:rPr altLang="en-IN" lang="en-US"/>
              <a:t>.</a:t>
            </a:r>
            <a:r>
              <a:rPr altLang="en-IN" lang="en-US"/>
              <a:t> </a:t>
            </a:r>
            <a:endParaRPr lang="en-GB"/>
          </a:p>
          <a:p>
            <a:endParaRPr lang="en-GB"/>
          </a:p>
          <a:p>
            <a:r>
              <a:rPr altLang="en-IN" lang="en-US"/>
              <a:t>E</a:t>
            </a:r>
            <a:r>
              <a:rPr altLang="en-IN" lang="en-US"/>
              <a:t>x</a:t>
            </a:r>
            <a:r>
              <a:rPr altLang="en-IN" lang="en-US"/>
              <a:t>a</a:t>
            </a:r>
            <a:r>
              <a:rPr altLang="en-IN" lang="en-US"/>
              <a:t>m</a:t>
            </a:r>
            <a:r>
              <a:rPr altLang="en-IN" lang="en-US"/>
              <a:t>p</a:t>
            </a:r>
            <a:r>
              <a:rPr altLang="en-IN" lang="en-US"/>
              <a:t>l</a:t>
            </a:r>
            <a:r>
              <a:rPr altLang="en-IN" lang="en-US"/>
              <a:t>e</a:t>
            </a:r>
            <a:r>
              <a:rPr altLang="en-IN" lang="en-US"/>
              <a:t>s</a:t>
            </a:r>
            <a:r>
              <a:rPr altLang="en-IN" lang="en-US"/>
              <a:t>:</a:t>
            </a:r>
            <a:r>
              <a:rPr altLang="en-IN" lang="en-US"/>
              <a:t> </a:t>
            </a:r>
            <a:r>
              <a:rPr altLang="en-IN" lang="en-US"/>
              <a:t>N</a:t>
            </a:r>
            <a:r>
              <a:rPr altLang="en-IN" lang="en-US"/>
              <a:t>a</a:t>
            </a:r>
            <a:r>
              <a:rPr altLang="en-IN" sz="1900" lang="en-US"/>
              <a:t>2</a:t>
            </a:r>
            <a:r>
              <a:rPr altLang="en-IN" lang="en-US"/>
              <a:t>C</a:t>
            </a:r>
            <a:r>
              <a:rPr altLang="en-IN" lang="en-US"/>
              <a:t>O</a:t>
            </a:r>
            <a:r>
              <a:rPr altLang="en-IN" sz="1900" lang="en-US"/>
              <a:t>3</a:t>
            </a:r>
            <a:r>
              <a:rPr altLang="en-IN" lang="en-US"/>
              <a:t>,</a:t>
            </a:r>
            <a:r>
              <a:rPr altLang="en-IN" lang="en-US"/>
              <a:t> </a:t>
            </a:r>
            <a:r>
              <a:rPr altLang="en-IN" lang="en-US"/>
              <a:t>K</a:t>
            </a:r>
            <a:r>
              <a:rPr altLang="en-IN" lang="en-US"/>
              <a:t>C</a:t>
            </a:r>
            <a:r>
              <a:rPr altLang="en-IN" lang="en-US"/>
              <a:t>N</a:t>
            </a:r>
            <a:r>
              <a:rPr altLang="en-IN" lang="en-US"/>
              <a:t>,</a:t>
            </a:r>
            <a:r>
              <a:rPr altLang="en-IN" lang="en-US"/>
              <a:t> </a:t>
            </a:r>
            <a:r>
              <a:rPr altLang="en-IN" lang="en-US"/>
              <a:t>N</a:t>
            </a:r>
            <a:r>
              <a:rPr altLang="en-IN" lang="en-US"/>
              <a:t>a</a:t>
            </a:r>
            <a:r>
              <a:rPr altLang="en-IN" lang="en-US"/>
              <a:t>C</a:t>
            </a:r>
            <a:r>
              <a:rPr altLang="en-IN" lang="en-US"/>
              <a:t>N</a:t>
            </a:r>
            <a:r>
              <a:rPr altLang="en-IN" lang="en-US"/>
              <a:t>,</a:t>
            </a:r>
            <a:r>
              <a:rPr altLang="en-IN" lang="en-US"/>
              <a:t> </a:t>
            </a:r>
            <a:r>
              <a:rPr altLang="en-IN" lang="en-US"/>
              <a:t>N</a:t>
            </a:r>
            <a:r>
              <a:rPr altLang="en-IN" lang="en-US"/>
              <a:t>a</a:t>
            </a:r>
            <a:r>
              <a:rPr altLang="en-IN" sz="1900" lang="en-US"/>
              <a:t>2</a:t>
            </a:r>
            <a:r>
              <a:rPr altLang="en-IN" lang="en-US"/>
              <a:t>S</a:t>
            </a:r>
            <a:r>
              <a:rPr altLang="en-IN" lang="en-US"/>
              <a:t>,</a:t>
            </a:r>
            <a:r>
              <a:rPr altLang="en-IN" lang="en-US"/>
              <a:t> </a:t>
            </a:r>
            <a:r>
              <a:rPr altLang="en-IN" lang="en-US"/>
              <a:t>C</a:t>
            </a:r>
            <a:r>
              <a:rPr altLang="en-IN" lang="en-US"/>
              <a:t>H</a:t>
            </a:r>
            <a:r>
              <a:rPr altLang="en-IN" sz="1900" lang="en-US"/>
              <a:t>3</a:t>
            </a:r>
            <a:r>
              <a:rPr altLang="en-IN" lang="en-US"/>
              <a:t>C</a:t>
            </a:r>
            <a:r>
              <a:rPr altLang="en-IN" lang="en-US"/>
              <a:t>O</a:t>
            </a:r>
            <a:r>
              <a:rPr altLang="en-IN" lang="en-US"/>
              <a:t>O</a:t>
            </a:r>
            <a:r>
              <a:rPr altLang="en-IN" lang="en-US"/>
              <a:t>N</a:t>
            </a:r>
            <a:r>
              <a:rPr altLang="en-IN" lang="en-US"/>
              <a:t>a</a:t>
            </a:r>
            <a:r>
              <a:rPr altLang="en-IN" lang="en-US"/>
              <a:t> </a:t>
            </a:r>
            <a:r>
              <a:rPr altLang="en-IN" lang="en-US"/>
              <a:t>e</a:t>
            </a:r>
            <a:r>
              <a:rPr altLang="en-IN" lang="en-US"/>
              <a:t>t</a:t>
            </a:r>
            <a:r>
              <a:rPr altLang="en-IN" lang="en-US"/>
              <a:t>c</a:t>
            </a:r>
            <a:r>
              <a:rPr altLang="en-IN" lang="en-US"/>
              <a:t>.</a:t>
            </a:r>
            <a:r>
              <a:rPr altLang="en-IN" lang="en-US"/>
              <a:t> </a:t>
            </a:r>
            <a:endParaRPr lang="en-GB"/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0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79" name="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en-IN" b="1" sz="3900" lang="en-US">
                <a:solidFill>
                  <a:srgbClr val="C00000"/>
                </a:solidFill>
              </a:rPr>
              <a:t>E</a:t>
            </a:r>
            <a:r>
              <a:rPr altLang="en-IN" b="1" sz="3900" lang="en-US">
                <a:solidFill>
                  <a:srgbClr val="C00000"/>
                </a:solidFill>
              </a:rPr>
              <a:t>x</a:t>
            </a:r>
            <a:r>
              <a:rPr altLang="en-IN" b="1" sz="3900" lang="en-US">
                <a:solidFill>
                  <a:srgbClr val="C00000"/>
                </a:solidFill>
              </a:rPr>
              <a:t>p</a:t>
            </a:r>
            <a:r>
              <a:rPr altLang="en-IN" b="1" sz="3900" lang="en-US">
                <a:solidFill>
                  <a:srgbClr val="C00000"/>
                </a:solidFill>
              </a:rPr>
              <a:t>r</a:t>
            </a:r>
            <a:r>
              <a:rPr altLang="en-IN" b="1" sz="3900" lang="en-US">
                <a:solidFill>
                  <a:srgbClr val="C00000"/>
                </a:solidFill>
              </a:rPr>
              <a:t>e</a:t>
            </a:r>
            <a:r>
              <a:rPr altLang="en-IN" b="1" sz="3900" lang="en-US">
                <a:solidFill>
                  <a:srgbClr val="C00000"/>
                </a:solidFill>
              </a:rPr>
              <a:t>s</a:t>
            </a:r>
            <a:r>
              <a:rPr altLang="en-IN" b="1" sz="3900" lang="en-US">
                <a:solidFill>
                  <a:srgbClr val="C00000"/>
                </a:solidFill>
              </a:rPr>
              <a:t>s</a:t>
            </a:r>
            <a:r>
              <a:rPr altLang="en-IN" b="1" sz="3900" lang="en-US">
                <a:solidFill>
                  <a:srgbClr val="C00000"/>
                </a:solidFill>
              </a:rPr>
              <a:t>i</a:t>
            </a:r>
            <a:r>
              <a:rPr altLang="en-IN" b="1" sz="3900" lang="en-US">
                <a:solidFill>
                  <a:srgbClr val="C00000"/>
                </a:solidFill>
              </a:rPr>
              <a:t>o</a:t>
            </a:r>
            <a:r>
              <a:rPr altLang="en-IN" b="1" sz="3900" lang="en-US">
                <a:solidFill>
                  <a:srgbClr val="C00000"/>
                </a:solidFill>
              </a:rPr>
              <a:t>n</a:t>
            </a:r>
            <a:r>
              <a:rPr altLang="en-IN" b="1" sz="3900" lang="en-US">
                <a:solidFill>
                  <a:srgbClr val="C00000"/>
                </a:solidFill>
              </a:rPr>
              <a:t> </a:t>
            </a:r>
            <a:r>
              <a:rPr altLang="en-IN" b="1" sz="3900" lang="en-US">
                <a:solidFill>
                  <a:srgbClr val="C00000"/>
                </a:solidFill>
              </a:rPr>
              <a:t>f</a:t>
            </a:r>
            <a:r>
              <a:rPr altLang="en-IN" b="1" sz="3900" lang="en-US">
                <a:solidFill>
                  <a:srgbClr val="C00000"/>
                </a:solidFill>
              </a:rPr>
              <a:t>o</a:t>
            </a:r>
            <a:r>
              <a:rPr altLang="en-IN" b="1" sz="3900" lang="en-US">
                <a:solidFill>
                  <a:srgbClr val="C00000"/>
                </a:solidFill>
              </a:rPr>
              <a:t>r</a:t>
            </a:r>
            <a:r>
              <a:rPr altLang="en-IN" b="1" sz="3900" lang="en-US">
                <a:solidFill>
                  <a:srgbClr val="C00000"/>
                </a:solidFill>
              </a:rPr>
              <a:t> </a:t>
            </a:r>
            <a:r>
              <a:rPr altLang="en-IN" b="1" sz="3900" lang="en-US">
                <a:solidFill>
                  <a:srgbClr val="C00000"/>
                </a:solidFill>
              </a:rPr>
              <a:t>h</a:t>
            </a:r>
            <a:r>
              <a:rPr altLang="en-IN" b="1" sz="3900" lang="en-US">
                <a:solidFill>
                  <a:srgbClr val="C00000"/>
                </a:solidFill>
              </a:rPr>
              <a:t>y</a:t>
            </a:r>
            <a:r>
              <a:rPr altLang="en-IN" b="1" sz="3900" lang="en-US">
                <a:solidFill>
                  <a:srgbClr val="C00000"/>
                </a:solidFill>
              </a:rPr>
              <a:t>d</a:t>
            </a:r>
            <a:r>
              <a:rPr altLang="en-IN" b="1" sz="3900" lang="en-US">
                <a:solidFill>
                  <a:srgbClr val="C00000"/>
                </a:solidFill>
              </a:rPr>
              <a:t>r</a:t>
            </a:r>
            <a:r>
              <a:rPr altLang="en-IN" b="1" sz="3900" lang="en-US">
                <a:solidFill>
                  <a:srgbClr val="C00000"/>
                </a:solidFill>
              </a:rPr>
              <a:t>o</a:t>
            </a:r>
            <a:r>
              <a:rPr altLang="en-IN" b="1" sz="3900" lang="en-US">
                <a:solidFill>
                  <a:srgbClr val="C00000"/>
                </a:solidFill>
              </a:rPr>
              <a:t>l</a:t>
            </a:r>
            <a:r>
              <a:rPr altLang="en-IN" b="1" sz="3900" lang="en-US">
                <a:solidFill>
                  <a:srgbClr val="C00000"/>
                </a:solidFill>
              </a:rPr>
              <a:t>y</a:t>
            </a:r>
            <a:r>
              <a:rPr altLang="en-IN" b="1" sz="3900" lang="en-US">
                <a:solidFill>
                  <a:srgbClr val="C00000"/>
                </a:solidFill>
              </a:rPr>
              <a:t>sis</a:t>
            </a:r>
            <a:r>
              <a:rPr altLang="en-IN" b="1" sz="3900" lang="en-US">
                <a:solidFill>
                  <a:srgbClr val="C00000"/>
                </a:solidFill>
              </a:rPr>
              <a:t> </a:t>
            </a:r>
            <a:r>
              <a:rPr altLang="en-IN" b="1" sz="3900" lang="en-US">
                <a:solidFill>
                  <a:srgbClr val="C00000"/>
                </a:solidFill>
              </a:rPr>
              <a:t>c</a:t>
            </a:r>
            <a:r>
              <a:rPr altLang="en-IN" b="1" sz="3900" lang="en-US">
                <a:solidFill>
                  <a:srgbClr val="C00000"/>
                </a:solidFill>
              </a:rPr>
              <a:t>o</a:t>
            </a:r>
            <a:r>
              <a:rPr altLang="en-IN" b="1" sz="3900" lang="en-US">
                <a:solidFill>
                  <a:srgbClr val="C00000"/>
                </a:solidFill>
              </a:rPr>
              <a:t>n</a:t>
            </a:r>
            <a:r>
              <a:rPr altLang="en-IN" b="1" sz="3900" lang="en-US">
                <a:solidFill>
                  <a:srgbClr val="C00000"/>
                </a:solidFill>
              </a:rPr>
              <a:t>s</a:t>
            </a:r>
            <a:r>
              <a:rPr altLang="en-IN" b="1" sz="3900" lang="en-US">
                <a:solidFill>
                  <a:srgbClr val="C00000"/>
                </a:solidFill>
              </a:rPr>
              <a:t>t</a:t>
            </a:r>
            <a:r>
              <a:rPr altLang="en-IN" b="1" sz="3900" lang="en-US">
                <a:solidFill>
                  <a:srgbClr val="C00000"/>
                </a:solidFill>
              </a:rPr>
              <a:t>a</a:t>
            </a:r>
            <a:r>
              <a:rPr altLang="en-IN" b="1" sz="3900" lang="en-US">
                <a:solidFill>
                  <a:srgbClr val="C00000"/>
                </a:solidFill>
              </a:rPr>
              <a:t>n</a:t>
            </a:r>
            <a:r>
              <a:rPr altLang="en-IN" b="1" sz="3900" lang="en-US">
                <a:solidFill>
                  <a:srgbClr val="C00000"/>
                </a:solidFill>
              </a:rPr>
              <a:t>t</a:t>
            </a:r>
            <a:endParaRPr b="1" sz="3900" lang="en-GB">
              <a:solidFill>
                <a:srgbClr val="C00000"/>
              </a:solidFill>
            </a:endParaRPr>
          </a:p>
        </p:txBody>
      </p:sp>
      <p:sp>
        <p:nvSpPr>
          <p:cNvPr id="1048780" name=""/>
          <p:cNvSpPr>
            <a:spLocks noGrp="1"/>
          </p:cNvSpPr>
          <p:nvPr>
            <p:ph idx="1"/>
          </p:nvPr>
        </p:nvSpPr>
        <p:spPr/>
        <p:txBody>
          <a:bodyPr/>
          <a:p>
            <a:endParaRPr lang="en-GB"/>
          </a:p>
        </p:txBody>
      </p:sp>
      <p:pic>
        <p:nvPicPr>
          <p:cNvPr id="2097185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0" y="1517252"/>
            <a:ext cx="9144000" cy="4659711"/>
          </a:xfrm>
          <a:prstGeom prst="rect"/>
        </p:spPr>
      </p:pic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0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81" name="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GB"/>
          </a:p>
        </p:txBody>
      </p:sp>
      <p:sp>
        <p:nvSpPr>
          <p:cNvPr id="1048782" name=""/>
          <p:cNvSpPr>
            <a:spLocks noGrp="1"/>
          </p:cNvSpPr>
          <p:nvPr>
            <p:ph idx="1"/>
          </p:nvPr>
        </p:nvSpPr>
        <p:spPr/>
        <p:txBody>
          <a:bodyPr/>
          <a:p>
            <a:endParaRPr lang="en-GB"/>
          </a:p>
        </p:txBody>
      </p:sp>
      <p:pic>
        <p:nvPicPr>
          <p:cNvPr id="2097186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0" y="241788"/>
            <a:ext cx="9144000" cy="6374423"/>
          </a:xfrm>
          <a:prstGeom prst="rect"/>
        </p:spPr>
      </p:pic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0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83" name="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en-IN" b="1" sz="3700" lang="en-US">
                <a:solidFill>
                  <a:srgbClr val="C00000"/>
                </a:solidFill>
              </a:rPr>
              <a:t>E</a:t>
            </a:r>
            <a:r>
              <a:rPr altLang="en-IN" b="1" sz="3700" lang="en-US">
                <a:solidFill>
                  <a:srgbClr val="C00000"/>
                </a:solidFill>
              </a:rPr>
              <a:t>x</a:t>
            </a:r>
            <a:r>
              <a:rPr altLang="en-IN" b="1" sz="3700" lang="en-US">
                <a:solidFill>
                  <a:srgbClr val="C00000"/>
                </a:solidFill>
              </a:rPr>
              <a:t>p</a:t>
            </a:r>
            <a:r>
              <a:rPr altLang="en-IN" b="1" sz="3700" lang="en-US">
                <a:solidFill>
                  <a:srgbClr val="C00000"/>
                </a:solidFill>
              </a:rPr>
              <a:t>r</a:t>
            </a:r>
            <a:r>
              <a:rPr altLang="en-IN" b="1" sz="3700" lang="en-US">
                <a:solidFill>
                  <a:srgbClr val="C00000"/>
                </a:solidFill>
              </a:rPr>
              <a:t>e</a:t>
            </a:r>
            <a:r>
              <a:rPr altLang="en-IN" b="1" sz="3700" lang="en-US">
                <a:solidFill>
                  <a:srgbClr val="C00000"/>
                </a:solidFill>
              </a:rPr>
              <a:t>ssion</a:t>
            </a:r>
            <a:r>
              <a:rPr altLang="en-IN" b="1" sz="3700" lang="en-US">
                <a:solidFill>
                  <a:srgbClr val="C00000"/>
                </a:solidFill>
              </a:rPr>
              <a:t> </a:t>
            </a:r>
            <a:r>
              <a:rPr altLang="en-IN" b="1" sz="3700" lang="en-US">
                <a:solidFill>
                  <a:srgbClr val="C00000"/>
                </a:solidFill>
              </a:rPr>
              <a:t>f</a:t>
            </a:r>
            <a:r>
              <a:rPr altLang="en-IN" b="1" sz="3700" lang="en-US">
                <a:solidFill>
                  <a:srgbClr val="C00000"/>
                </a:solidFill>
              </a:rPr>
              <a:t>o</a:t>
            </a:r>
            <a:r>
              <a:rPr altLang="en-IN" b="1" sz="3700" lang="en-US">
                <a:solidFill>
                  <a:srgbClr val="C00000"/>
                </a:solidFill>
              </a:rPr>
              <a:t>r</a:t>
            </a:r>
            <a:r>
              <a:rPr altLang="en-IN" b="1" sz="3700" lang="en-US">
                <a:solidFill>
                  <a:srgbClr val="C00000"/>
                </a:solidFill>
              </a:rPr>
              <a:t> </a:t>
            </a:r>
            <a:r>
              <a:rPr altLang="en-IN" b="1" sz="3700" lang="en-US">
                <a:solidFill>
                  <a:srgbClr val="C00000"/>
                </a:solidFill>
              </a:rPr>
              <a:t>d</a:t>
            </a:r>
            <a:r>
              <a:rPr altLang="en-IN" b="1" sz="3700" lang="en-US">
                <a:solidFill>
                  <a:srgbClr val="C00000"/>
                </a:solidFill>
              </a:rPr>
              <a:t>e</a:t>
            </a:r>
            <a:r>
              <a:rPr altLang="en-IN" b="1" sz="3700" lang="en-US">
                <a:solidFill>
                  <a:srgbClr val="C00000"/>
                </a:solidFill>
              </a:rPr>
              <a:t>g</a:t>
            </a:r>
            <a:r>
              <a:rPr altLang="en-IN" b="1" sz="3700" lang="en-US">
                <a:solidFill>
                  <a:srgbClr val="C00000"/>
                </a:solidFill>
              </a:rPr>
              <a:t>r</a:t>
            </a:r>
            <a:r>
              <a:rPr altLang="en-IN" b="1" sz="3700" lang="en-US">
                <a:solidFill>
                  <a:srgbClr val="C00000"/>
                </a:solidFill>
              </a:rPr>
              <a:t>e</a:t>
            </a:r>
            <a:r>
              <a:rPr altLang="en-IN" b="1" sz="3700" lang="en-US">
                <a:solidFill>
                  <a:srgbClr val="C00000"/>
                </a:solidFill>
              </a:rPr>
              <a:t>e</a:t>
            </a:r>
            <a:r>
              <a:rPr altLang="en-IN" b="1" sz="3700" lang="en-US">
                <a:solidFill>
                  <a:srgbClr val="C00000"/>
                </a:solidFill>
              </a:rPr>
              <a:t> </a:t>
            </a:r>
            <a:r>
              <a:rPr altLang="en-IN" b="1" sz="3700" lang="en-US">
                <a:solidFill>
                  <a:srgbClr val="C00000"/>
                </a:solidFill>
              </a:rPr>
              <a:t>o</a:t>
            </a:r>
            <a:r>
              <a:rPr altLang="en-IN" b="1" sz="3700" lang="en-US">
                <a:solidFill>
                  <a:srgbClr val="C00000"/>
                </a:solidFill>
              </a:rPr>
              <a:t>f</a:t>
            </a:r>
            <a:r>
              <a:rPr altLang="en-IN" b="1" sz="3700" lang="en-US">
                <a:solidFill>
                  <a:srgbClr val="C00000"/>
                </a:solidFill>
              </a:rPr>
              <a:t> </a:t>
            </a:r>
            <a:r>
              <a:rPr altLang="en-IN" b="1" sz="3700" lang="en-US">
                <a:solidFill>
                  <a:srgbClr val="C00000"/>
                </a:solidFill>
              </a:rPr>
              <a:t>h</a:t>
            </a:r>
            <a:r>
              <a:rPr altLang="en-IN" b="1" sz="3700" lang="en-US">
                <a:solidFill>
                  <a:srgbClr val="C00000"/>
                </a:solidFill>
              </a:rPr>
              <a:t>y</a:t>
            </a:r>
            <a:r>
              <a:rPr altLang="en-IN" b="1" sz="3700" lang="en-US">
                <a:solidFill>
                  <a:srgbClr val="C00000"/>
                </a:solidFill>
              </a:rPr>
              <a:t>d</a:t>
            </a:r>
            <a:r>
              <a:rPr altLang="en-IN" b="1" sz="3700" lang="en-US">
                <a:solidFill>
                  <a:srgbClr val="C00000"/>
                </a:solidFill>
              </a:rPr>
              <a:t>r</a:t>
            </a:r>
            <a:r>
              <a:rPr altLang="en-IN" b="1" sz="3700" lang="en-US">
                <a:solidFill>
                  <a:srgbClr val="C00000"/>
                </a:solidFill>
              </a:rPr>
              <a:t>o</a:t>
            </a:r>
            <a:r>
              <a:rPr altLang="en-IN" b="1" sz="3700" lang="en-US">
                <a:solidFill>
                  <a:srgbClr val="C00000"/>
                </a:solidFill>
              </a:rPr>
              <a:t>l</a:t>
            </a:r>
            <a:r>
              <a:rPr altLang="en-IN" b="1" sz="3700" lang="en-US">
                <a:solidFill>
                  <a:srgbClr val="C00000"/>
                </a:solidFill>
              </a:rPr>
              <a:t>y</a:t>
            </a:r>
            <a:r>
              <a:rPr altLang="en-IN" b="1" sz="3700" lang="en-US">
                <a:solidFill>
                  <a:srgbClr val="C00000"/>
                </a:solidFill>
              </a:rPr>
              <a:t>sis</a:t>
            </a:r>
            <a:endParaRPr b="1" sz="3700" lang="en-GB">
              <a:solidFill>
                <a:srgbClr val="C00000"/>
              </a:solidFill>
            </a:endParaRPr>
          </a:p>
        </p:txBody>
      </p:sp>
      <p:sp>
        <p:nvSpPr>
          <p:cNvPr id="1048784" name=""/>
          <p:cNvSpPr>
            <a:spLocks noGrp="1"/>
          </p:cNvSpPr>
          <p:nvPr>
            <p:ph idx="1"/>
          </p:nvPr>
        </p:nvSpPr>
        <p:spPr/>
        <p:txBody>
          <a:bodyPr/>
          <a:p>
            <a:endParaRPr lang="en-GB"/>
          </a:p>
        </p:txBody>
      </p:sp>
      <p:pic>
        <p:nvPicPr>
          <p:cNvPr id="2097187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0" y="1825624"/>
            <a:ext cx="9144000" cy="3047999"/>
          </a:xfrm>
          <a:prstGeom prst="rect"/>
        </p:spPr>
      </p:pic>
      <p:pic>
        <p:nvPicPr>
          <p:cNvPr id="2097188" name=""/>
          <p:cNvPicPr>
            <a:picLocks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 rot="0">
            <a:off x="386919" y="4338362"/>
            <a:ext cx="8370163" cy="1407681"/>
          </a:xfrm>
          <a:prstGeom prst="rect"/>
        </p:spPr>
      </p:pic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0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85" name="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en-IN" b="1" lang="en-US">
                <a:solidFill>
                  <a:srgbClr val="C00000"/>
                </a:solidFill>
              </a:rPr>
              <a:t>E</a:t>
            </a:r>
            <a:r>
              <a:rPr altLang="en-IN" b="1" lang="en-US">
                <a:solidFill>
                  <a:srgbClr val="C00000"/>
                </a:solidFill>
              </a:rPr>
              <a:t>x</a:t>
            </a:r>
            <a:r>
              <a:rPr altLang="en-IN" b="1" lang="en-US">
                <a:solidFill>
                  <a:srgbClr val="C00000"/>
                </a:solidFill>
              </a:rPr>
              <a:t>p</a:t>
            </a:r>
            <a:r>
              <a:rPr altLang="en-IN" b="1" lang="en-US">
                <a:solidFill>
                  <a:srgbClr val="C00000"/>
                </a:solidFill>
              </a:rPr>
              <a:t>r</a:t>
            </a:r>
            <a:r>
              <a:rPr altLang="en-IN" b="1" lang="en-US">
                <a:solidFill>
                  <a:srgbClr val="C00000"/>
                </a:solidFill>
              </a:rPr>
              <a:t>e</a:t>
            </a:r>
            <a:r>
              <a:rPr altLang="en-IN" b="1" lang="en-US">
                <a:solidFill>
                  <a:srgbClr val="C00000"/>
                </a:solidFill>
              </a:rPr>
              <a:t>s</a:t>
            </a:r>
            <a:r>
              <a:rPr altLang="en-IN" b="1" lang="en-US">
                <a:solidFill>
                  <a:srgbClr val="C00000"/>
                </a:solidFill>
              </a:rPr>
              <a:t>s</a:t>
            </a:r>
            <a:r>
              <a:rPr altLang="en-IN" b="1" lang="en-US">
                <a:solidFill>
                  <a:srgbClr val="C00000"/>
                </a:solidFill>
              </a:rPr>
              <a:t>ion</a:t>
            </a:r>
            <a:r>
              <a:rPr altLang="en-IN" b="1" lang="en-US">
                <a:solidFill>
                  <a:srgbClr val="C00000"/>
                </a:solidFill>
              </a:rPr>
              <a:t> </a:t>
            </a:r>
            <a:r>
              <a:rPr altLang="en-IN" b="1" lang="en-US">
                <a:solidFill>
                  <a:srgbClr val="C00000"/>
                </a:solidFill>
              </a:rPr>
              <a:t>f</a:t>
            </a:r>
            <a:r>
              <a:rPr altLang="en-IN" b="1" lang="en-US">
                <a:solidFill>
                  <a:srgbClr val="C00000"/>
                </a:solidFill>
              </a:rPr>
              <a:t>o</a:t>
            </a:r>
            <a:r>
              <a:rPr altLang="en-IN" b="1" lang="en-US">
                <a:solidFill>
                  <a:srgbClr val="C00000"/>
                </a:solidFill>
              </a:rPr>
              <a:t>r</a:t>
            </a:r>
            <a:r>
              <a:rPr altLang="en-IN" b="1" lang="en-US">
                <a:solidFill>
                  <a:srgbClr val="C00000"/>
                </a:solidFill>
              </a:rPr>
              <a:t> </a:t>
            </a:r>
            <a:r>
              <a:rPr altLang="en-IN" b="1" lang="en-US">
                <a:solidFill>
                  <a:srgbClr val="C00000"/>
                </a:solidFill>
              </a:rPr>
              <a:t>p</a:t>
            </a:r>
            <a:r>
              <a:rPr altLang="en-IN" b="1" lang="en-US">
                <a:solidFill>
                  <a:srgbClr val="C00000"/>
                </a:solidFill>
              </a:rPr>
              <a:t>H</a:t>
            </a:r>
            <a:endParaRPr b="1" lang="en-GB">
              <a:solidFill>
                <a:srgbClr val="C00000"/>
              </a:solidFill>
            </a:endParaRPr>
          </a:p>
        </p:txBody>
      </p:sp>
      <p:sp>
        <p:nvSpPr>
          <p:cNvPr id="1048786" name=""/>
          <p:cNvSpPr>
            <a:spLocks noGrp="1"/>
          </p:cNvSpPr>
          <p:nvPr>
            <p:ph idx="1"/>
          </p:nvPr>
        </p:nvSpPr>
        <p:spPr/>
        <p:txBody>
          <a:bodyPr/>
          <a:p>
            <a:endParaRPr lang="en-GB"/>
          </a:p>
        </p:txBody>
      </p:sp>
      <p:pic>
        <p:nvPicPr>
          <p:cNvPr id="2097189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0" y="1459357"/>
            <a:ext cx="9144000" cy="4717605"/>
          </a:xfrm>
          <a:prstGeom prst="rect"/>
        </p:spPr>
      </p:pic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0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87" name="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en-IN" b="1" lang="en-US">
                <a:solidFill>
                  <a:srgbClr val="C00000"/>
                </a:solidFill>
              </a:rPr>
              <a:t>R</a:t>
            </a:r>
            <a:r>
              <a:rPr altLang="en-IN" b="1" lang="en-US">
                <a:solidFill>
                  <a:srgbClr val="C00000"/>
                </a:solidFill>
              </a:rPr>
              <a:t>e</a:t>
            </a:r>
            <a:r>
              <a:rPr altLang="en-IN" b="1" lang="en-US">
                <a:solidFill>
                  <a:srgbClr val="C00000"/>
                </a:solidFill>
              </a:rPr>
              <a:t>f</a:t>
            </a:r>
            <a:r>
              <a:rPr altLang="en-IN" b="1" lang="en-US">
                <a:solidFill>
                  <a:srgbClr val="C00000"/>
                </a:solidFill>
              </a:rPr>
              <a:t>e</a:t>
            </a:r>
            <a:r>
              <a:rPr altLang="en-IN" b="1" lang="en-US">
                <a:solidFill>
                  <a:srgbClr val="C00000"/>
                </a:solidFill>
              </a:rPr>
              <a:t>r</a:t>
            </a:r>
            <a:r>
              <a:rPr altLang="en-IN" b="1" lang="en-US">
                <a:solidFill>
                  <a:srgbClr val="C00000"/>
                </a:solidFill>
              </a:rPr>
              <a:t>e</a:t>
            </a:r>
            <a:r>
              <a:rPr altLang="en-IN" b="1" lang="en-US">
                <a:solidFill>
                  <a:srgbClr val="C00000"/>
                </a:solidFill>
              </a:rPr>
              <a:t>n</a:t>
            </a:r>
            <a:r>
              <a:rPr altLang="en-IN" b="1" lang="en-US">
                <a:solidFill>
                  <a:srgbClr val="C00000"/>
                </a:solidFill>
              </a:rPr>
              <a:t>c</a:t>
            </a:r>
            <a:r>
              <a:rPr altLang="en-IN" b="1" lang="en-US">
                <a:solidFill>
                  <a:srgbClr val="C00000"/>
                </a:solidFill>
              </a:rPr>
              <a:t>e</a:t>
            </a:r>
            <a:endParaRPr b="1" lang="en-GB">
              <a:solidFill>
                <a:srgbClr val="C00000"/>
              </a:solidFill>
            </a:endParaRPr>
          </a:p>
        </p:txBody>
      </p:sp>
      <p:sp>
        <p:nvSpPr>
          <p:cNvPr id="1048788" name="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altLang="en-IN" lang="en-US"/>
              <a:t>E</a:t>
            </a:r>
            <a:r>
              <a:rPr altLang="en-IN" lang="en-US"/>
              <a:t>s</a:t>
            </a:r>
            <a:r>
              <a:rPr altLang="en-IN" lang="en-US"/>
              <a:t>s</a:t>
            </a:r>
            <a:r>
              <a:rPr altLang="en-IN" lang="en-US"/>
              <a:t>e</a:t>
            </a:r>
            <a:r>
              <a:rPr altLang="en-IN" lang="en-US"/>
              <a:t>n</a:t>
            </a:r>
            <a:r>
              <a:rPr altLang="en-IN" lang="en-US"/>
              <a:t>t</a:t>
            </a:r>
            <a:r>
              <a:rPr altLang="en-IN" lang="en-US"/>
              <a:t>i</a:t>
            </a:r>
            <a:r>
              <a:rPr altLang="en-IN" lang="en-US"/>
              <a:t>a</a:t>
            </a:r>
            <a:r>
              <a:rPr altLang="en-IN" lang="en-US"/>
              <a:t>l</a:t>
            </a:r>
            <a:r>
              <a:rPr altLang="en-IN" lang="en-US"/>
              <a:t>s</a:t>
            </a:r>
            <a:r>
              <a:rPr altLang="en-IN" lang="en-US"/>
              <a:t> </a:t>
            </a:r>
            <a:r>
              <a:rPr altLang="en-IN" lang="en-US"/>
              <a:t>o</a:t>
            </a:r>
            <a:r>
              <a:rPr altLang="en-IN" lang="en-US"/>
              <a:t>f</a:t>
            </a:r>
            <a:r>
              <a:rPr altLang="en-IN" lang="en-US"/>
              <a:t> </a:t>
            </a:r>
            <a:r>
              <a:rPr altLang="en-IN" lang="en-US"/>
              <a:t>P</a:t>
            </a:r>
            <a:r>
              <a:rPr altLang="en-IN" lang="en-US"/>
              <a:t>h</a:t>
            </a:r>
            <a:r>
              <a:rPr altLang="en-IN" lang="en-US"/>
              <a:t>y</a:t>
            </a:r>
            <a:r>
              <a:rPr altLang="en-IN" lang="en-US"/>
              <a:t>s</a:t>
            </a:r>
            <a:r>
              <a:rPr altLang="en-IN" lang="en-US"/>
              <a:t>i</a:t>
            </a:r>
            <a:r>
              <a:rPr altLang="en-IN" lang="en-US"/>
              <a:t>c</a:t>
            </a:r>
            <a:r>
              <a:rPr altLang="en-IN" lang="en-US"/>
              <a:t>a</a:t>
            </a:r>
            <a:r>
              <a:rPr altLang="en-IN" lang="en-US"/>
              <a:t>l</a:t>
            </a:r>
            <a:r>
              <a:rPr altLang="en-IN" lang="en-US"/>
              <a:t> </a:t>
            </a:r>
            <a:r>
              <a:rPr altLang="en-IN" lang="en-US"/>
              <a:t>C</a:t>
            </a:r>
            <a:r>
              <a:rPr altLang="en-IN" lang="en-US"/>
              <a:t>h</a:t>
            </a:r>
            <a:r>
              <a:rPr altLang="en-IN" lang="en-US"/>
              <a:t>e</a:t>
            </a:r>
            <a:r>
              <a:rPr altLang="en-IN" lang="en-US"/>
              <a:t>m</a:t>
            </a:r>
            <a:r>
              <a:rPr altLang="en-IN" lang="en-US"/>
              <a:t>i</a:t>
            </a:r>
            <a:r>
              <a:rPr altLang="en-IN" lang="en-US"/>
              <a:t>s</a:t>
            </a:r>
            <a:r>
              <a:rPr altLang="en-IN" lang="en-US"/>
              <a:t>t</a:t>
            </a:r>
            <a:r>
              <a:rPr altLang="en-IN" lang="en-US"/>
              <a:t>r</a:t>
            </a:r>
            <a:r>
              <a:rPr altLang="en-IN" lang="en-US"/>
              <a:t>y</a:t>
            </a:r>
            <a:r>
              <a:rPr altLang="en-IN" lang="en-US"/>
              <a:t> </a:t>
            </a:r>
            <a:r>
              <a:rPr altLang="en-IN" lang="en-US"/>
              <a:t>b</a:t>
            </a:r>
            <a:r>
              <a:rPr altLang="en-IN" lang="en-US"/>
              <a:t>y</a:t>
            </a:r>
            <a:r>
              <a:rPr altLang="en-IN" lang="en-US"/>
              <a:t> </a:t>
            </a:r>
            <a:r>
              <a:rPr altLang="en-IN" lang="en-US"/>
              <a:t>A</a:t>
            </a:r>
            <a:r>
              <a:rPr altLang="en-IN" lang="en-US"/>
              <a:t>r</a:t>
            </a:r>
            <a:r>
              <a:rPr altLang="en-IN" lang="en-US"/>
              <a:t>u</a:t>
            </a:r>
            <a:r>
              <a:rPr altLang="en-IN" lang="en-US"/>
              <a:t>n</a:t>
            </a:r>
            <a:r>
              <a:rPr altLang="en-IN" lang="en-US"/>
              <a:t> </a:t>
            </a:r>
            <a:r>
              <a:rPr altLang="en-IN" lang="en-US"/>
              <a:t>B</a:t>
            </a:r>
            <a:r>
              <a:rPr altLang="en-IN" lang="en-US"/>
              <a:t>a</a:t>
            </a:r>
            <a:r>
              <a:rPr altLang="en-IN" lang="en-US"/>
              <a:t>h</a:t>
            </a:r>
            <a:r>
              <a:rPr altLang="en-IN" lang="en-US"/>
              <a:t>l</a:t>
            </a:r>
            <a:r>
              <a:rPr altLang="en-IN" lang="en-US"/>
              <a:t>,</a:t>
            </a:r>
            <a:r>
              <a:rPr altLang="en-IN" lang="en-US"/>
              <a:t> </a:t>
            </a:r>
            <a:r>
              <a:rPr altLang="en-IN" lang="en-US"/>
              <a:t>B</a:t>
            </a:r>
            <a:r>
              <a:rPr altLang="en-IN" lang="en-US"/>
              <a:t>.</a:t>
            </a:r>
            <a:r>
              <a:rPr altLang="en-IN" lang="en-US"/>
              <a:t> </a:t>
            </a:r>
            <a:r>
              <a:rPr altLang="en-IN" lang="en-US"/>
              <a:t>S</a:t>
            </a:r>
            <a:r>
              <a:rPr altLang="en-IN" lang="en-US"/>
              <a:t>.</a:t>
            </a:r>
            <a:r>
              <a:rPr altLang="en-IN" lang="en-US"/>
              <a:t> </a:t>
            </a:r>
            <a:r>
              <a:rPr altLang="en-IN" lang="en-US"/>
              <a:t>Bahl</a:t>
            </a:r>
            <a:r>
              <a:rPr altLang="en-IN" lang="en-US"/>
              <a:t> </a:t>
            </a:r>
            <a:r>
              <a:rPr altLang="en-IN" lang="en-US"/>
              <a:t>a</a:t>
            </a:r>
            <a:r>
              <a:rPr altLang="en-IN" lang="en-US"/>
              <a:t>n</a:t>
            </a:r>
            <a:r>
              <a:rPr altLang="en-IN" lang="en-US"/>
              <a:t>d</a:t>
            </a:r>
            <a:r>
              <a:rPr altLang="en-IN" lang="en-US"/>
              <a:t> </a:t>
            </a:r>
            <a:r>
              <a:rPr altLang="en-IN" lang="en-US"/>
              <a:t>G</a:t>
            </a:r>
            <a:r>
              <a:rPr altLang="en-IN" lang="en-US"/>
              <a:t>.</a:t>
            </a:r>
            <a:r>
              <a:rPr altLang="en-IN" lang="en-US"/>
              <a:t> </a:t>
            </a:r>
            <a:r>
              <a:rPr altLang="en-IN" lang="en-US"/>
              <a:t>D</a:t>
            </a:r>
            <a:r>
              <a:rPr altLang="en-IN" lang="en-US"/>
              <a:t>.</a:t>
            </a:r>
            <a:r>
              <a:rPr altLang="en-IN" lang="en-US"/>
              <a:t> </a:t>
            </a:r>
            <a:r>
              <a:rPr altLang="en-IN" lang="en-US"/>
              <a:t>T</a:t>
            </a:r>
            <a:r>
              <a:rPr altLang="en-IN" lang="en-US"/>
              <a:t>u</a:t>
            </a:r>
            <a:r>
              <a:rPr altLang="en-IN" lang="en-US"/>
              <a:t>l</a:t>
            </a:r>
            <a:r>
              <a:rPr altLang="en-IN" lang="en-US"/>
              <a:t>i</a:t>
            </a:r>
            <a:r>
              <a:rPr altLang="en-IN" lang="en-US"/>
              <a:t>,</a:t>
            </a:r>
            <a:r>
              <a:rPr altLang="en-IN" lang="en-US"/>
              <a:t> </a:t>
            </a:r>
            <a:r>
              <a:rPr altLang="en-IN" lang="en-US"/>
              <a:t>S</a:t>
            </a:r>
            <a:r>
              <a:rPr altLang="en-IN" lang="en-US"/>
              <a:t>.</a:t>
            </a:r>
            <a:r>
              <a:rPr altLang="en-IN" lang="en-US"/>
              <a:t> </a:t>
            </a:r>
            <a:r>
              <a:rPr altLang="en-IN" lang="en-US"/>
              <a:t>Chand </a:t>
            </a:r>
            <a:r>
              <a:rPr altLang="en-IN" lang="en-US"/>
              <a:t>Publications</a:t>
            </a:r>
            <a:r>
              <a:rPr altLang="en-IN" lang="en-US"/>
              <a:t>.</a:t>
            </a:r>
            <a:endParaRPr lang="en-GB"/>
          </a:p>
          <a:p>
            <a:endParaRPr lang="en-GB"/>
          </a:p>
          <a:p>
            <a:r>
              <a:rPr altLang="en-IN" lang="en-US"/>
              <a:t>P</a:t>
            </a:r>
            <a:r>
              <a:rPr altLang="en-IN" lang="en-US"/>
              <a:t>h</a:t>
            </a:r>
            <a:r>
              <a:rPr altLang="en-IN" lang="en-US"/>
              <a:t>y</a:t>
            </a:r>
            <a:r>
              <a:rPr altLang="en-IN" lang="en-US"/>
              <a:t>s</a:t>
            </a:r>
            <a:r>
              <a:rPr altLang="en-IN" lang="en-US"/>
              <a:t>i</a:t>
            </a:r>
            <a:r>
              <a:rPr altLang="en-IN" lang="en-US"/>
              <a:t>c</a:t>
            </a:r>
            <a:r>
              <a:rPr altLang="en-IN" lang="en-US"/>
              <a:t>a</a:t>
            </a:r>
            <a:r>
              <a:rPr altLang="en-IN" lang="en-US"/>
              <a:t>l</a:t>
            </a:r>
            <a:r>
              <a:rPr altLang="en-IN" lang="en-US"/>
              <a:t> </a:t>
            </a:r>
            <a:r>
              <a:rPr altLang="en-IN" lang="en-US"/>
              <a:t>C</a:t>
            </a:r>
            <a:r>
              <a:rPr altLang="en-IN" lang="en-US"/>
              <a:t>h</a:t>
            </a:r>
            <a:r>
              <a:rPr altLang="en-IN" lang="en-US"/>
              <a:t>e</a:t>
            </a:r>
            <a:r>
              <a:rPr altLang="en-IN" lang="en-US"/>
              <a:t>m</a:t>
            </a:r>
            <a:r>
              <a:rPr altLang="en-IN" lang="en-US"/>
              <a:t>i</a:t>
            </a:r>
            <a:r>
              <a:rPr altLang="en-IN" lang="en-US"/>
              <a:t>s</a:t>
            </a:r>
            <a:r>
              <a:rPr altLang="en-IN" lang="en-US"/>
              <a:t>t</a:t>
            </a:r>
            <a:r>
              <a:rPr altLang="en-IN" lang="en-US"/>
              <a:t>r</a:t>
            </a:r>
            <a:r>
              <a:rPr altLang="en-IN" lang="en-US"/>
              <a:t>y</a:t>
            </a:r>
            <a:r>
              <a:rPr altLang="en-IN" lang="en-US"/>
              <a:t>,</a:t>
            </a:r>
            <a:r>
              <a:rPr altLang="en-IN" lang="en-US"/>
              <a:t> </a:t>
            </a:r>
            <a:r>
              <a:rPr altLang="en-IN" lang="en-US"/>
              <a:t>F</a:t>
            </a:r>
            <a:r>
              <a:rPr altLang="en-IN" lang="en-US"/>
              <a:t>.</a:t>
            </a:r>
            <a:r>
              <a:rPr altLang="en-IN" lang="en-US"/>
              <a:t> </a:t>
            </a:r>
            <a:r>
              <a:rPr altLang="en-IN" lang="en-US"/>
              <a:t>Y</a:t>
            </a:r>
            <a:r>
              <a:rPr altLang="en-IN" lang="en-US"/>
              <a:t>.</a:t>
            </a:r>
            <a:r>
              <a:rPr altLang="en-IN" lang="en-US"/>
              <a:t> </a:t>
            </a:r>
            <a:r>
              <a:rPr altLang="en-IN" lang="en-US"/>
              <a:t>B</a:t>
            </a:r>
            <a:r>
              <a:rPr altLang="en-IN" lang="en-US"/>
              <a:t>.</a:t>
            </a:r>
            <a:r>
              <a:rPr altLang="en-IN" lang="en-US"/>
              <a:t> </a:t>
            </a:r>
            <a:r>
              <a:rPr altLang="en-IN" lang="en-US"/>
              <a:t>S</a:t>
            </a:r>
            <a:r>
              <a:rPr altLang="en-IN" lang="en-US"/>
              <a:t>c</a:t>
            </a:r>
            <a:r>
              <a:rPr altLang="en-IN" lang="en-US"/>
              <a:t>.</a:t>
            </a:r>
            <a:r>
              <a:rPr altLang="en-IN" lang="en-US"/>
              <a:t> </a:t>
            </a:r>
            <a:r>
              <a:rPr altLang="en-IN" lang="en-US"/>
              <a:t>(</a:t>
            </a:r>
            <a:r>
              <a:rPr altLang="en-IN" lang="en-US"/>
              <a:t>S</a:t>
            </a:r>
            <a:r>
              <a:rPr altLang="en-IN" lang="en-US"/>
              <a:t>e</a:t>
            </a:r>
            <a:r>
              <a:rPr altLang="en-IN" lang="en-US"/>
              <a:t>m</a:t>
            </a:r>
            <a:r>
              <a:rPr altLang="en-IN" lang="en-US"/>
              <a:t>e</a:t>
            </a:r>
            <a:r>
              <a:rPr altLang="en-IN" lang="en-US"/>
              <a:t>s</a:t>
            </a:r>
            <a:r>
              <a:rPr altLang="en-IN" lang="en-US"/>
              <a:t>t</a:t>
            </a:r>
            <a:r>
              <a:rPr altLang="en-IN" lang="en-US"/>
              <a:t>e</a:t>
            </a:r>
            <a:r>
              <a:rPr altLang="en-IN" lang="en-US"/>
              <a:t>r</a:t>
            </a:r>
            <a:r>
              <a:rPr altLang="en-IN" lang="en-US"/>
              <a:t>-</a:t>
            </a:r>
            <a:r>
              <a:rPr altLang="en-IN" lang="en-US"/>
              <a:t> </a:t>
            </a:r>
            <a:r>
              <a:rPr altLang="en-IN" lang="en-US"/>
              <a:t>I</a:t>
            </a:r>
            <a:r>
              <a:rPr altLang="en-IN" lang="en-US"/>
              <a:t>)</a:t>
            </a:r>
            <a:r>
              <a:rPr altLang="en-IN" lang="en-US"/>
              <a:t>,</a:t>
            </a:r>
            <a:r>
              <a:rPr altLang="en-IN" lang="en-US"/>
              <a:t> </a:t>
            </a:r>
            <a:r>
              <a:rPr altLang="en-IN" lang="en-US"/>
              <a:t>M</a:t>
            </a:r>
            <a:r>
              <a:rPr altLang="en-IN" lang="en-US"/>
              <a:t>a</a:t>
            </a:r>
            <a:r>
              <a:rPr altLang="en-IN" lang="en-US"/>
              <a:t>n</a:t>
            </a:r>
            <a:r>
              <a:rPr altLang="en-IN" lang="en-US"/>
              <a:t>a</a:t>
            </a:r>
            <a:r>
              <a:rPr altLang="en-IN" lang="en-US"/>
              <a:t>l</a:t>
            </a:r>
            <a:r>
              <a:rPr altLang="en-IN" lang="en-US"/>
              <a:t>i</a:t>
            </a:r>
            <a:r>
              <a:rPr altLang="en-IN" lang="en-US"/>
              <a:t> </a:t>
            </a:r>
            <a:r>
              <a:rPr altLang="en-IN" lang="en-US"/>
              <a:t>P</a:t>
            </a:r>
            <a:r>
              <a:rPr altLang="en-IN" lang="en-US"/>
              <a:t>r</a:t>
            </a:r>
            <a:r>
              <a:rPr altLang="en-IN" lang="en-US"/>
              <a:t>a</a:t>
            </a:r>
            <a:r>
              <a:rPr altLang="en-IN" lang="en-US"/>
              <a:t>k</a:t>
            </a:r>
            <a:r>
              <a:rPr altLang="en-IN" lang="en-US"/>
              <a:t>a</a:t>
            </a:r>
            <a:r>
              <a:rPr altLang="en-IN" lang="en-US"/>
              <a:t>s</a:t>
            </a:r>
            <a:r>
              <a:rPr altLang="en-IN" lang="en-US"/>
              <a:t>h</a:t>
            </a:r>
            <a:r>
              <a:rPr altLang="en-IN" lang="en-US"/>
              <a:t>a</a:t>
            </a:r>
            <a:r>
              <a:rPr altLang="en-IN" lang="en-US"/>
              <a:t>n</a:t>
            </a:r>
            <a:r>
              <a:rPr altLang="en-IN" lang="en-US"/>
              <a:t>,</a:t>
            </a:r>
            <a:r>
              <a:rPr altLang="en-IN" lang="en-US"/>
              <a:t> </a:t>
            </a:r>
            <a:r>
              <a:rPr altLang="en-IN" lang="en-US"/>
              <a:t>P</a:t>
            </a:r>
            <a:r>
              <a:rPr altLang="en-IN" lang="en-US"/>
              <a:t>u</a:t>
            </a:r>
            <a:r>
              <a:rPr altLang="en-IN" lang="en-US"/>
              <a:t>n</a:t>
            </a:r>
            <a:r>
              <a:rPr altLang="en-IN" lang="en-US"/>
              <a:t>e</a:t>
            </a:r>
            <a:r>
              <a:rPr altLang="en-IN" lang="en-US"/>
              <a:t> </a:t>
            </a:r>
            <a:r>
              <a:rPr altLang="en-IN" lang="en-US"/>
              <a:t> </a:t>
            </a:r>
            <a:r>
              <a:rPr altLang="en-IN" lang="en-US"/>
              <a:t> </a:t>
            </a:r>
            <a:endParaRPr lang="en-GB"/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0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89" name="Title 1"/>
          <p:cNvSpPr>
            <a:spLocks noGrp="1"/>
          </p:cNvSpPr>
          <p:nvPr>
            <p:ph type="ctrTitle"/>
          </p:nvPr>
        </p:nvSpPr>
        <p:spPr>
          <a:xfrm>
            <a:off x="685799" y="1884077"/>
            <a:ext cx="7772400" cy="2387600"/>
          </a:xfrm>
        </p:spPr>
        <p:txBody>
          <a:bodyPr>
            <a:noAutofit/>
          </a:bodyPr>
          <a:p>
            <a:r>
              <a:rPr altLang="en-IN" sz="2900" lang="en-US">
                <a:solidFill>
                  <a:srgbClr val="800000"/>
                </a:solidFill>
              </a:rPr>
              <a:t>S</a:t>
            </a:r>
            <a:r>
              <a:rPr altLang="en-IN" sz="2900" lang="en-US">
                <a:solidFill>
                  <a:srgbClr val="800000"/>
                </a:solidFill>
              </a:rPr>
              <a:t>a</a:t>
            </a:r>
            <a:r>
              <a:rPr altLang="en-IN" sz="2900" lang="en-US">
                <a:solidFill>
                  <a:srgbClr val="800000"/>
                </a:solidFill>
              </a:rPr>
              <a:t>v</a:t>
            </a:r>
            <a:r>
              <a:rPr altLang="en-IN" sz="2900" lang="en-US">
                <a:solidFill>
                  <a:srgbClr val="800000"/>
                </a:solidFill>
              </a:rPr>
              <a:t>i</a:t>
            </a:r>
            <a:r>
              <a:rPr altLang="en-IN" sz="2900" lang="en-US">
                <a:solidFill>
                  <a:srgbClr val="800000"/>
                </a:solidFill>
              </a:rPr>
              <a:t>t</a:t>
            </a:r>
            <a:r>
              <a:rPr altLang="en-IN" sz="2900" lang="en-US">
                <a:solidFill>
                  <a:srgbClr val="800000"/>
                </a:solidFill>
              </a:rPr>
              <a:t>r</a:t>
            </a:r>
            <a:r>
              <a:rPr altLang="en-IN" sz="2900" lang="en-US">
                <a:solidFill>
                  <a:srgbClr val="800000"/>
                </a:solidFill>
              </a:rPr>
              <a:t>i</a:t>
            </a:r>
            <a:r>
              <a:rPr altLang="en-IN" sz="2900" lang="en-US">
                <a:solidFill>
                  <a:srgbClr val="800000"/>
                </a:solidFill>
              </a:rPr>
              <a:t>b</a:t>
            </a:r>
            <a:r>
              <a:rPr altLang="en-IN" sz="2900" lang="en-US">
                <a:solidFill>
                  <a:srgbClr val="800000"/>
                </a:solidFill>
              </a:rPr>
              <a:t>a</a:t>
            </a:r>
            <a:r>
              <a:rPr altLang="en-IN" sz="2900" lang="en-US">
                <a:solidFill>
                  <a:srgbClr val="800000"/>
                </a:solidFill>
              </a:rPr>
              <a:t>i</a:t>
            </a:r>
            <a:r>
              <a:rPr altLang="en-IN" sz="2900" lang="en-US">
                <a:solidFill>
                  <a:srgbClr val="800000"/>
                </a:solidFill>
              </a:rPr>
              <a:t> </a:t>
            </a:r>
            <a:r>
              <a:rPr altLang="en-IN" sz="2900" lang="en-US">
                <a:solidFill>
                  <a:srgbClr val="800000"/>
                </a:solidFill>
              </a:rPr>
              <a:t>P</a:t>
            </a:r>
            <a:r>
              <a:rPr altLang="en-IN" sz="2900" lang="en-US">
                <a:solidFill>
                  <a:srgbClr val="800000"/>
                </a:solidFill>
              </a:rPr>
              <a:t>h</a:t>
            </a:r>
            <a:r>
              <a:rPr altLang="en-IN" sz="2900" lang="en-US">
                <a:solidFill>
                  <a:srgbClr val="800000"/>
                </a:solidFill>
              </a:rPr>
              <a:t>u</a:t>
            </a:r>
            <a:r>
              <a:rPr altLang="en-IN" sz="2900" lang="en-US">
                <a:solidFill>
                  <a:srgbClr val="800000"/>
                </a:solidFill>
              </a:rPr>
              <a:t>l</a:t>
            </a:r>
            <a:r>
              <a:rPr altLang="en-IN" sz="2900" lang="en-US">
                <a:solidFill>
                  <a:srgbClr val="800000"/>
                </a:solidFill>
              </a:rPr>
              <a:t>e</a:t>
            </a:r>
            <a:r>
              <a:rPr altLang="en-IN" sz="2900" lang="en-US">
                <a:solidFill>
                  <a:srgbClr val="800000"/>
                </a:solidFill>
              </a:rPr>
              <a:t> </a:t>
            </a:r>
            <a:r>
              <a:rPr altLang="en-IN" sz="2900" lang="en-US">
                <a:solidFill>
                  <a:srgbClr val="800000"/>
                </a:solidFill>
              </a:rPr>
              <a:t>P</a:t>
            </a:r>
            <a:r>
              <a:rPr altLang="en-IN" sz="2900" lang="en-US">
                <a:solidFill>
                  <a:srgbClr val="800000"/>
                </a:solidFill>
              </a:rPr>
              <a:t>u</a:t>
            </a:r>
            <a:r>
              <a:rPr altLang="en-IN" sz="2900" lang="en-US">
                <a:solidFill>
                  <a:srgbClr val="800000"/>
                </a:solidFill>
              </a:rPr>
              <a:t>n</a:t>
            </a:r>
            <a:r>
              <a:rPr altLang="en-IN" sz="2900" lang="en-US">
                <a:solidFill>
                  <a:srgbClr val="800000"/>
                </a:solidFill>
              </a:rPr>
              <a:t>e</a:t>
            </a:r>
            <a:r>
              <a:rPr altLang="en-IN" sz="2900" lang="en-US">
                <a:solidFill>
                  <a:srgbClr val="800000"/>
                </a:solidFill>
              </a:rPr>
              <a:t> </a:t>
            </a:r>
            <a:r>
              <a:rPr altLang="en-IN" sz="2900" lang="en-US">
                <a:solidFill>
                  <a:srgbClr val="800000"/>
                </a:solidFill>
              </a:rPr>
              <a:t>U</a:t>
            </a:r>
            <a:r>
              <a:rPr altLang="en-IN" sz="2900" lang="en-US">
                <a:solidFill>
                  <a:srgbClr val="800000"/>
                </a:solidFill>
              </a:rPr>
              <a:t>n</a:t>
            </a:r>
            <a:r>
              <a:rPr altLang="en-IN" sz="2900" lang="en-US">
                <a:solidFill>
                  <a:srgbClr val="800000"/>
                </a:solidFill>
              </a:rPr>
              <a:t>i</a:t>
            </a:r>
            <a:r>
              <a:rPr altLang="en-IN" sz="2900" lang="en-US">
                <a:solidFill>
                  <a:srgbClr val="800000"/>
                </a:solidFill>
              </a:rPr>
              <a:t>v</a:t>
            </a:r>
            <a:r>
              <a:rPr altLang="en-IN" sz="2900" lang="en-US">
                <a:solidFill>
                  <a:srgbClr val="800000"/>
                </a:solidFill>
              </a:rPr>
              <a:t>e</a:t>
            </a:r>
            <a:r>
              <a:rPr altLang="en-IN" sz="2900" lang="en-US">
                <a:solidFill>
                  <a:srgbClr val="800000"/>
                </a:solidFill>
              </a:rPr>
              <a:t>r</a:t>
            </a:r>
            <a:r>
              <a:rPr altLang="en-IN" sz="2900" lang="en-US">
                <a:solidFill>
                  <a:srgbClr val="800000"/>
                </a:solidFill>
              </a:rPr>
              <a:t>sity</a:t>
            </a:r>
            <a:br>
              <a:rPr altLang="en-IN" sz="2900" lang="en-US">
                <a:solidFill>
                  <a:srgbClr val="800000"/>
                </a:solidFill>
              </a:rPr>
            </a:br>
            <a:br>
              <a:rPr altLang="en-IN" sz="2900" lang="en-US"/>
            </a:br>
            <a:r>
              <a:rPr altLang="en-IN" sz="2900" lang="en-US"/>
              <a:t>F</a:t>
            </a:r>
            <a:r>
              <a:rPr altLang="en-IN" sz="2900" lang="en-US"/>
              <a:t>.</a:t>
            </a:r>
            <a:r>
              <a:rPr altLang="en-IN" sz="2900" lang="en-US"/>
              <a:t> </a:t>
            </a:r>
            <a:r>
              <a:rPr altLang="en-IN" sz="2900" lang="en-US"/>
              <a:t>Y</a:t>
            </a:r>
            <a:r>
              <a:rPr altLang="en-IN" sz="2900" lang="en-US"/>
              <a:t>.</a:t>
            </a:r>
            <a:r>
              <a:rPr altLang="en-IN" sz="2900" lang="en-US"/>
              <a:t> </a:t>
            </a:r>
            <a:r>
              <a:rPr altLang="en-IN" sz="2900" lang="en-US"/>
              <a:t>B</a:t>
            </a:r>
            <a:r>
              <a:rPr altLang="en-IN" sz="2900" lang="en-US"/>
              <a:t>.</a:t>
            </a:r>
            <a:r>
              <a:rPr altLang="en-IN" sz="2900" lang="en-US"/>
              <a:t> </a:t>
            </a:r>
            <a:r>
              <a:rPr altLang="en-IN" sz="2900" lang="en-US"/>
              <a:t>S</a:t>
            </a:r>
            <a:r>
              <a:rPr altLang="en-IN" sz="2900" lang="en-US"/>
              <a:t>c</a:t>
            </a:r>
            <a:r>
              <a:rPr altLang="en-IN" sz="2900" lang="en-US"/>
              <a:t>.</a:t>
            </a:r>
            <a:r>
              <a:rPr altLang="en-IN" sz="2900" lang="en-US"/>
              <a:t> </a:t>
            </a:r>
            <a:r>
              <a:rPr altLang="en-IN" sz="2900" lang="en-US"/>
              <a:t>(</a:t>
            </a:r>
            <a:r>
              <a:rPr altLang="en-IN" sz="2900" lang="en-US"/>
              <a:t>Semester</a:t>
            </a:r>
            <a:r>
              <a:rPr altLang="en-IN" sz="2900" lang="en-US"/>
              <a:t>-</a:t>
            </a:r>
            <a:r>
              <a:rPr altLang="en-IN" sz="2900" lang="en-US"/>
              <a:t> </a:t>
            </a:r>
            <a:r>
              <a:rPr altLang="en-IN" sz="2900" lang="en-US"/>
              <a:t>I</a:t>
            </a:r>
            <a:r>
              <a:rPr altLang="en-IN" sz="2900" lang="en-US"/>
              <a:t>)</a:t>
            </a:r>
            <a:br>
              <a:rPr altLang="en-IN" sz="2900" lang="en-US"/>
            </a:br>
            <a:r>
              <a:rPr altLang="en-IN" sz="2900" lang="en-US"/>
              <a:t>C</a:t>
            </a:r>
            <a:r>
              <a:rPr altLang="en-IN" sz="2900" lang="en-US"/>
              <a:t>H</a:t>
            </a:r>
            <a:r>
              <a:rPr altLang="en-IN" sz="2900" lang="en-US"/>
              <a:t>-</a:t>
            </a:r>
            <a:r>
              <a:rPr altLang="en-IN" sz="2900" lang="en-US"/>
              <a:t> </a:t>
            </a:r>
            <a:r>
              <a:rPr altLang="en-IN" sz="2900" lang="en-US"/>
              <a:t>1</a:t>
            </a:r>
            <a:r>
              <a:rPr altLang="en-IN" sz="2900" lang="en-US"/>
              <a:t>0</a:t>
            </a:r>
            <a:r>
              <a:rPr altLang="en-IN" sz="2900" lang="en-US"/>
              <a:t>1</a:t>
            </a:r>
            <a:r>
              <a:rPr altLang="en-IN" sz="2900" lang="en-US"/>
              <a:t>:</a:t>
            </a:r>
            <a:r>
              <a:rPr altLang="en-IN" sz="2900" lang="en-US"/>
              <a:t> </a:t>
            </a:r>
            <a:r>
              <a:rPr altLang="en-IN" sz="2900" lang="en-US"/>
              <a:t>P</a:t>
            </a:r>
            <a:r>
              <a:rPr altLang="en-IN" sz="2900" lang="en-US"/>
              <a:t>h</a:t>
            </a:r>
            <a:r>
              <a:rPr altLang="en-IN" sz="2900" lang="en-US"/>
              <a:t>y</a:t>
            </a:r>
            <a:r>
              <a:rPr altLang="en-IN" sz="2900" lang="en-US"/>
              <a:t>s</a:t>
            </a:r>
            <a:r>
              <a:rPr altLang="en-IN" sz="2900" lang="en-US"/>
              <a:t>i</a:t>
            </a:r>
            <a:r>
              <a:rPr altLang="en-IN" sz="2900" lang="en-US"/>
              <a:t>c</a:t>
            </a:r>
            <a:r>
              <a:rPr altLang="en-IN" sz="2900" lang="en-US"/>
              <a:t>a</a:t>
            </a:r>
            <a:r>
              <a:rPr altLang="en-IN" sz="2900" lang="en-US"/>
              <a:t>l</a:t>
            </a:r>
            <a:r>
              <a:rPr altLang="en-IN" sz="2900" lang="en-US"/>
              <a:t> </a:t>
            </a:r>
            <a:r>
              <a:rPr altLang="en-IN" sz="2900" lang="en-US"/>
              <a:t>C</a:t>
            </a:r>
            <a:r>
              <a:rPr altLang="en-IN" sz="2900" lang="en-US"/>
              <a:t>h</a:t>
            </a:r>
            <a:r>
              <a:rPr altLang="en-IN" sz="2900" lang="en-US"/>
              <a:t>e</a:t>
            </a:r>
            <a:r>
              <a:rPr altLang="en-IN" sz="2900" lang="en-US"/>
              <a:t>m</a:t>
            </a:r>
            <a:r>
              <a:rPr altLang="en-IN" sz="2900" lang="en-US"/>
              <a:t>i</a:t>
            </a:r>
            <a:r>
              <a:rPr altLang="en-IN" sz="2900" lang="en-US"/>
              <a:t>s</a:t>
            </a:r>
            <a:r>
              <a:rPr altLang="en-IN" sz="2900" lang="en-US"/>
              <a:t>t</a:t>
            </a:r>
            <a:r>
              <a:rPr altLang="en-IN" sz="2900" lang="en-US"/>
              <a:t>r</a:t>
            </a:r>
            <a:r>
              <a:rPr altLang="en-IN" sz="2900" lang="en-US"/>
              <a:t>y</a:t>
            </a:r>
            <a:br>
              <a:rPr altLang="en-IN" sz="2900" lang="en-US"/>
            </a:br>
            <a:br>
              <a:rPr altLang="en-IN" sz="2900" lang="en-US"/>
            </a:br>
            <a:r>
              <a:rPr altLang="en-IN" sz="2900" lang="en-US">
                <a:solidFill>
                  <a:srgbClr val="0000FF"/>
                </a:solidFill>
              </a:rPr>
              <a:t>C</a:t>
            </a:r>
            <a:r>
              <a:rPr altLang="en-IN" sz="2900" lang="en-US">
                <a:solidFill>
                  <a:srgbClr val="0000FF"/>
                </a:solidFill>
              </a:rPr>
              <a:t>h</a:t>
            </a:r>
            <a:r>
              <a:rPr altLang="en-IN" sz="2900" lang="en-US">
                <a:solidFill>
                  <a:srgbClr val="0000FF"/>
                </a:solidFill>
              </a:rPr>
              <a:t>a</a:t>
            </a:r>
            <a:r>
              <a:rPr altLang="en-IN" sz="2900" lang="en-US">
                <a:solidFill>
                  <a:srgbClr val="0000FF"/>
                </a:solidFill>
              </a:rPr>
              <a:t>p</a:t>
            </a:r>
            <a:r>
              <a:rPr altLang="en-IN" sz="2900" lang="en-US">
                <a:solidFill>
                  <a:srgbClr val="0000FF"/>
                </a:solidFill>
              </a:rPr>
              <a:t>t</a:t>
            </a:r>
            <a:r>
              <a:rPr altLang="en-IN" sz="2900" lang="en-US">
                <a:solidFill>
                  <a:srgbClr val="0000FF"/>
                </a:solidFill>
              </a:rPr>
              <a:t>e</a:t>
            </a:r>
            <a:r>
              <a:rPr altLang="en-IN" sz="2900" lang="en-US">
                <a:solidFill>
                  <a:srgbClr val="0000FF"/>
                </a:solidFill>
              </a:rPr>
              <a:t>r</a:t>
            </a:r>
            <a:r>
              <a:rPr altLang="en-IN" sz="2900" lang="en-US">
                <a:solidFill>
                  <a:srgbClr val="0000FF"/>
                </a:solidFill>
              </a:rPr>
              <a:t> </a:t>
            </a:r>
            <a:r>
              <a:rPr altLang="en-IN" sz="2900" lang="en-US">
                <a:solidFill>
                  <a:srgbClr val="0000FF"/>
                </a:solidFill>
              </a:rPr>
              <a:t>3</a:t>
            </a:r>
            <a:r>
              <a:rPr altLang="en-IN" sz="2900" lang="en-US">
                <a:solidFill>
                  <a:srgbClr val="0000FF"/>
                </a:solidFill>
              </a:rPr>
              <a:t>:</a:t>
            </a:r>
            <a:r>
              <a:rPr altLang="en-IN" sz="2900" lang="en-US">
                <a:solidFill>
                  <a:srgbClr val="0000FF"/>
                </a:solidFill>
              </a:rPr>
              <a:t> </a:t>
            </a:r>
            <a:r>
              <a:rPr altLang="en-IN" sz="2900" lang="en-US">
                <a:solidFill>
                  <a:srgbClr val="0000FF"/>
                </a:solidFill>
              </a:rPr>
              <a:t>I</a:t>
            </a:r>
            <a:r>
              <a:rPr altLang="en-IN" sz="2900" lang="en-US">
                <a:solidFill>
                  <a:srgbClr val="0000FF"/>
                </a:solidFill>
              </a:rPr>
              <a:t>o</a:t>
            </a:r>
            <a:r>
              <a:rPr altLang="en-IN" sz="2900" lang="en-US">
                <a:solidFill>
                  <a:srgbClr val="0000FF"/>
                </a:solidFill>
              </a:rPr>
              <a:t>n</a:t>
            </a:r>
            <a:r>
              <a:rPr altLang="en-IN" sz="2900" lang="en-US">
                <a:solidFill>
                  <a:srgbClr val="0000FF"/>
                </a:solidFill>
              </a:rPr>
              <a:t>i</a:t>
            </a:r>
            <a:r>
              <a:rPr altLang="en-IN" sz="2900" lang="en-US">
                <a:solidFill>
                  <a:srgbClr val="0000FF"/>
                </a:solidFill>
              </a:rPr>
              <a:t>c</a:t>
            </a:r>
            <a:r>
              <a:rPr altLang="en-IN" sz="2900" lang="en-US">
                <a:solidFill>
                  <a:srgbClr val="0000FF"/>
                </a:solidFill>
              </a:rPr>
              <a:t> </a:t>
            </a:r>
            <a:r>
              <a:rPr altLang="en-IN" sz="2900" lang="en-US">
                <a:solidFill>
                  <a:srgbClr val="0000FF"/>
                </a:solidFill>
              </a:rPr>
              <a:t>Equilibria</a:t>
            </a:r>
            <a:br>
              <a:rPr altLang="en-IN" sz="2900" lang="en-US">
                <a:solidFill>
                  <a:srgbClr val="0000FF"/>
                </a:solidFill>
              </a:rPr>
            </a:br>
            <a:r>
              <a:rPr altLang="en-IN" b="1" sz="2900" lang="en-US">
                <a:solidFill>
                  <a:srgbClr val="008000"/>
                </a:solidFill>
              </a:rPr>
              <a:t>L</a:t>
            </a:r>
            <a:r>
              <a:rPr altLang="en-IN" b="1" sz="2900" lang="en-US">
                <a:solidFill>
                  <a:srgbClr val="008000"/>
                </a:solidFill>
              </a:rPr>
              <a:t>e</a:t>
            </a:r>
            <a:r>
              <a:rPr altLang="en-IN" b="1" sz="2900" lang="en-US">
                <a:solidFill>
                  <a:srgbClr val="008000"/>
                </a:solidFill>
              </a:rPr>
              <a:t>c</a:t>
            </a:r>
            <a:r>
              <a:rPr altLang="en-IN" b="1" sz="2900" lang="en-US">
                <a:solidFill>
                  <a:srgbClr val="008000"/>
                </a:solidFill>
              </a:rPr>
              <a:t>t</a:t>
            </a:r>
            <a:r>
              <a:rPr altLang="en-IN" b="1" sz="2900" lang="en-US">
                <a:solidFill>
                  <a:srgbClr val="008000"/>
                </a:solidFill>
              </a:rPr>
              <a:t>u</a:t>
            </a:r>
            <a:r>
              <a:rPr altLang="en-IN" b="1" sz="2900" lang="en-US">
                <a:solidFill>
                  <a:srgbClr val="008000"/>
                </a:solidFill>
              </a:rPr>
              <a:t>r</a:t>
            </a:r>
            <a:r>
              <a:rPr altLang="en-IN" b="1" sz="2900" lang="en-US">
                <a:solidFill>
                  <a:srgbClr val="008000"/>
                </a:solidFill>
              </a:rPr>
              <a:t>e</a:t>
            </a:r>
            <a:r>
              <a:rPr altLang="en-IN" b="1" sz="2900" lang="en-US">
                <a:solidFill>
                  <a:srgbClr val="008000"/>
                </a:solidFill>
              </a:rPr>
              <a:t>:</a:t>
            </a:r>
            <a:r>
              <a:rPr altLang="en-IN" b="1" sz="2900" lang="en-US">
                <a:solidFill>
                  <a:srgbClr val="008000"/>
                </a:solidFill>
              </a:rPr>
              <a:t> </a:t>
            </a:r>
            <a:r>
              <a:rPr altLang="en-IN" b="1" sz="2900" lang="en-US">
                <a:solidFill>
                  <a:srgbClr val="008000"/>
                </a:solidFill>
              </a:rPr>
              <a:t>1</a:t>
            </a:r>
            <a:r>
              <a:rPr altLang="en-IN" b="1" sz="2900" lang="en-US">
                <a:solidFill>
                  <a:srgbClr val="008000"/>
                </a:solidFill>
              </a:rPr>
              <a:t>4</a:t>
            </a:r>
            <a:br>
              <a:rPr altLang="en-IN" b="1" sz="2900" lang="en-US">
                <a:solidFill>
                  <a:srgbClr val="008000"/>
                </a:solidFill>
              </a:rPr>
            </a:br>
            <a:r>
              <a:rPr altLang="en-IN" sz="2900" lang="en-US"/>
              <a:t> </a:t>
            </a:r>
            <a:endParaRPr altLang="zh-CN" sz="2900" lang="en-US"/>
          </a:p>
        </p:txBody>
      </p:sp>
      <p:sp>
        <p:nvSpPr>
          <p:cNvPr id="1048790" name="Subtitle 2"/>
          <p:cNvSpPr>
            <a:spLocks noGrp="1"/>
          </p:cNvSpPr>
          <p:nvPr>
            <p:ph type="subTitle" idx="1"/>
          </p:nvPr>
        </p:nvSpPr>
        <p:spPr>
          <a:xfrm>
            <a:off x="1143000" y="4501314"/>
            <a:ext cx="6858000" cy="1655762"/>
          </a:xfrm>
        </p:spPr>
        <p:txBody>
          <a:bodyPr>
            <a:normAutofit fontScale="77054" lnSpcReduction="20000"/>
          </a:bodyPr>
          <a:p>
            <a:pPr algn="l"/>
            <a:r>
              <a:rPr altLang="en-IN" lang="en-US"/>
              <a:t>-</a:t>
            </a:r>
            <a:r>
              <a:rPr altLang="en-IN" lang="en-US"/>
              <a:t> </a:t>
            </a:r>
            <a:r>
              <a:rPr altLang="en-IN" lang="en-US"/>
              <a:t>S</a:t>
            </a:r>
            <a:r>
              <a:rPr altLang="en-IN" lang="en-US"/>
              <a:t>a</a:t>
            </a:r>
            <a:r>
              <a:rPr altLang="en-IN" lang="en-US"/>
              <a:t>n</a:t>
            </a:r>
            <a:r>
              <a:rPr altLang="en-IN" lang="en-US"/>
              <a:t>d</a:t>
            </a:r>
            <a:r>
              <a:rPr altLang="en-IN" lang="en-US"/>
              <a:t>e</a:t>
            </a:r>
            <a:r>
              <a:rPr altLang="en-IN" lang="en-US"/>
              <a:t>s</a:t>
            </a:r>
            <a:r>
              <a:rPr altLang="en-IN" lang="en-US"/>
              <a:t>h</a:t>
            </a:r>
            <a:r>
              <a:rPr altLang="en-IN" lang="en-US"/>
              <a:t> </a:t>
            </a:r>
            <a:r>
              <a:rPr altLang="en-IN" lang="en-US"/>
              <a:t>D</a:t>
            </a:r>
            <a:r>
              <a:rPr altLang="en-IN" lang="en-US"/>
              <a:t>a</a:t>
            </a:r>
            <a:r>
              <a:rPr altLang="en-IN" lang="en-US"/>
              <a:t>s</a:t>
            </a:r>
            <a:r>
              <a:rPr altLang="en-IN" lang="en-US"/>
              <a:t>h</a:t>
            </a:r>
            <a:r>
              <a:rPr altLang="en-IN" lang="en-US"/>
              <a:t>a</a:t>
            </a:r>
            <a:r>
              <a:rPr altLang="en-IN" lang="en-US"/>
              <a:t>r</a:t>
            </a:r>
            <a:r>
              <a:rPr altLang="en-IN" lang="en-US"/>
              <a:t>a</a:t>
            </a:r>
            <a:r>
              <a:rPr altLang="en-IN" lang="en-US"/>
              <a:t>t</a:t>
            </a:r>
            <a:r>
              <a:rPr altLang="en-IN" lang="en-US"/>
              <a:t>h</a:t>
            </a:r>
            <a:r>
              <a:rPr altLang="en-IN" lang="en-US"/>
              <a:t> </a:t>
            </a:r>
            <a:r>
              <a:rPr altLang="en-IN" lang="en-US"/>
              <a:t>K</a:t>
            </a:r>
            <a:r>
              <a:rPr altLang="en-IN" lang="en-US"/>
              <a:t>a</a:t>
            </a:r>
            <a:r>
              <a:rPr altLang="en-IN" lang="en-US"/>
              <a:t>s</a:t>
            </a:r>
            <a:r>
              <a:rPr altLang="en-IN" lang="en-US"/>
              <a:t>a</a:t>
            </a:r>
            <a:r>
              <a:rPr altLang="en-IN" lang="en-US"/>
              <a:t>r</a:t>
            </a:r>
            <a:r>
              <a:rPr altLang="en-IN" lang="en-US"/>
              <a:t>,</a:t>
            </a:r>
            <a:endParaRPr altLang="zh-CN" lang="en-US"/>
          </a:p>
          <a:p>
            <a:pPr algn="l"/>
            <a:r>
              <a:rPr altLang="en-IN" lang="en-US"/>
              <a:t> </a:t>
            </a:r>
            <a:r>
              <a:rPr altLang="en-IN" lang="en-US"/>
              <a:t> </a:t>
            </a:r>
            <a:r>
              <a:rPr altLang="en-IN" lang="en-US"/>
              <a:t>A</a:t>
            </a:r>
            <a:r>
              <a:rPr altLang="en-IN" lang="en-US"/>
              <a:t>s</a:t>
            </a:r>
            <a:r>
              <a:rPr altLang="en-IN" lang="en-US"/>
              <a:t>s</a:t>
            </a:r>
            <a:r>
              <a:rPr altLang="en-IN" lang="en-US"/>
              <a:t>i</a:t>
            </a:r>
            <a:r>
              <a:rPr altLang="en-IN" lang="en-US"/>
              <a:t>s</a:t>
            </a:r>
            <a:r>
              <a:rPr altLang="en-IN" lang="en-US"/>
              <a:t>t</a:t>
            </a:r>
            <a:r>
              <a:rPr altLang="en-IN" lang="en-US"/>
              <a:t>a</a:t>
            </a:r>
            <a:r>
              <a:rPr altLang="en-IN" lang="en-US"/>
              <a:t>nt</a:t>
            </a:r>
            <a:r>
              <a:rPr altLang="en-IN" lang="en-US"/>
              <a:t> </a:t>
            </a:r>
            <a:r>
              <a:rPr altLang="en-IN" lang="en-US"/>
              <a:t>P</a:t>
            </a:r>
            <a:r>
              <a:rPr altLang="en-IN" lang="en-US"/>
              <a:t>r</a:t>
            </a:r>
            <a:r>
              <a:rPr altLang="en-IN" lang="en-US"/>
              <a:t>o</a:t>
            </a:r>
            <a:r>
              <a:rPr altLang="en-IN" lang="en-US"/>
              <a:t>f</a:t>
            </a:r>
            <a:r>
              <a:rPr altLang="en-IN" lang="en-US"/>
              <a:t>e</a:t>
            </a:r>
            <a:r>
              <a:rPr altLang="en-IN" lang="en-US"/>
              <a:t>ssor</a:t>
            </a:r>
            <a:r>
              <a:rPr altLang="en-IN" lang="en-US"/>
              <a:t>,</a:t>
            </a:r>
            <a:endParaRPr altLang="zh-CN" lang="en-US"/>
          </a:p>
          <a:p>
            <a:pPr algn="l"/>
            <a:r>
              <a:rPr altLang="en-IN" lang="en-US"/>
              <a:t> </a:t>
            </a:r>
            <a:r>
              <a:rPr altLang="en-IN" lang="en-US"/>
              <a:t> </a:t>
            </a:r>
            <a:r>
              <a:rPr altLang="en-IN" lang="en-US"/>
              <a:t>D</a:t>
            </a:r>
            <a:r>
              <a:rPr altLang="en-IN" lang="en-US"/>
              <a:t>e</a:t>
            </a:r>
            <a:r>
              <a:rPr altLang="en-IN" lang="en-US"/>
              <a:t>p</a:t>
            </a:r>
            <a:r>
              <a:rPr altLang="en-IN" lang="en-US"/>
              <a:t>a</a:t>
            </a:r>
            <a:r>
              <a:rPr altLang="en-IN" lang="en-US"/>
              <a:t>r</a:t>
            </a:r>
            <a:r>
              <a:rPr altLang="en-IN" lang="en-US"/>
              <a:t>t</a:t>
            </a:r>
            <a:r>
              <a:rPr altLang="en-IN" lang="en-US"/>
              <a:t>ment</a:t>
            </a:r>
            <a:r>
              <a:rPr altLang="en-IN" lang="en-US"/>
              <a:t> of</a:t>
            </a:r>
            <a:r>
              <a:rPr altLang="en-IN" lang="en-US"/>
              <a:t> </a:t>
            </a:r>
            <a:r>
              <a:rPr altLang="en-IN" lang="en-US"/>
              <a:t>C</a:t>
            </a:r>
            <a:r>
              <a:rPr altLang="en-IN" lang="en-US"/>
              <a:t>h</a:t>
            </a:r>
            <a:r>
              <a:rPr altLang="en-IN" lang="en-US"/>
              <a:t>e</a:t>
            </a:r>
            <a:r>
              <a:rPr altLang="en-IN" lang="en-US"/>
              <a:t>m</a:t>
            </a:r>
            <a:r>
              <a:rPr altLang="en-IN" lang="en-US"/>
              <a:t>i</a:t>
            </a:r>
            <a:r>
              <a:rPr altLang="en-IN" lang="en-US"/>
              <a:t>s</a:t>
            </a:r>
            <a:r>
              <a:rPr altLang="en-IN" lang="en-US"/>
              <a:t>t</a:t>
            </a:r>
            <a:r>
              <a:rPr altLang="en-IN" lang="en-US"/>
              <a:t>r</a:t>
            </a:r>
            <a:r>
              <a:rPr altLang="en-IN" lang="en-US"/>
              <a:t>y</a:t>
            </a:r>
            <a:r>
              <a:rPr altLang="en-IN" lang="en-US"/>
              <a:t>,</a:t>
            </a:r>
            <a:endParaRPr altLang="zh-CN" lang="en-US"/>
          </a:p>
          <a:p>
            <a:pPr algn="l"/>
            <a:r>
              <a:rPr altLang="en-IN" lang="en-US"/>
              <a:t> </a:t>
            </a:r>
            <a:r>
              <a:rPr altLang="en-IN" lang="en-US"/>
              <a:t> </a:t>
            </a:r>
            <a:r>
              <a:rPr altLang="en-IN" sz="2179" lang="en-US"/>
              <a:t>Agasti</a:t>
            </a:r>
            <a:r>
              <a:rPr altLang="en-IN" sz="2179" lang="en-US"/>
              <a:t> </a:t>
            </a:r>
            <a:r>
              <a:rPr altLang="en-IN" sz="2179" lang="en-US"/>
              <a:t>A</a:t>
            </a:r>
            <a:r>
              <a:rPr altLang="en-IN" sz="2179" lang="en-US"/>
              <a:t>r</a:t>
            </a:r>
            <a:r>
              <a:rPr altLang="en-IN" sz="2179" lang="en-US"/>
              <a:t>t</a:t>
            </a:r>
            <a:r>
              <a:rPr altLang="en-IN" sz="2179" lang="en-US"/>
              <a:t>s</a:t>
            </a:r>
            <a:r>
              <a:rPr altLang="en-IN" sz="2179" lang="en-US"/>
              <a:t>,</a:t>
            </a:r>
            <a:r>
              <a:rPr altLang="en-IN" sz="2179" lang="en-US"/>
              <a:t> </a:t>
            </a:r>
            <a:r>
              <a:rPr altLang="en-IN" sz="2179" lang="en-US"/>
              <a:t>C</a:t>
            </a:r>
            <a:r>
              <a:rPr altLang="en-IN" sz="2179" lang="en-US"/>
              <a:t>o</a:t>
            </a:r>
            <a:r>
              <a:rPr altLang="en-IN" sz="2179" lang="en-US"/>
              <a:t>m</a:t>
            </a:r>
            <a:r>
              <a:rPr altLang="en-IN" sz="2179" lang="en-US"/>
              <a:t>m</a:t>
            </a:r>
            <a:r>
              <a:rPr altLang="en-IN" sz="2179" lang="en-US"/>
              <a:t>e</a:t>
            </a:r>
            <a:r>
              <a:rPr altLang="en-IN" sz="2179" lang="en-US"/>
              <a:t>r</a:t>
            </a:r>
            <a:r>
              <a:rPr altLang="en-IN" sz="2179" lang="en-US"/>
              <a:t>ce</a:t>
            </a:r>
            <a:r>
              <a:rPr altLang="en-IN" sz="2179" lang="en-US"/>
              <a:t> </a:t>
            </a:r>
            <a:r>
              <a:rPr altLang="en-IN" sz="2179" lang="en-US"/>
              <a:t>a</a:t>
            </a:r>
            <a:r>
              <a:rPr altLang="en-IN" sz="2179" lang="en-US"/>
              <a:t>n</a:t>
            </a:r>
            <a:r>
              <a:rPr altLang="en-IN" sz="2179" lang="en-US"/>
              <a:t>d</a:t>
            </a:r>
            <a:r>
              <a:rPr altLang="en-IN" sz="2179" lang="en-US"/>
              <a:t> </a:t>
            </a:r>
            <a:r>
              <a:rPr altLang="en-IN" sz="2179" lang="en-US"/>
              <a:t>D</a:t>
            </a:r>
            <a:r>
              <a:rPr altLang="en-IN" sz="2179" lang="en-US"/>
              <a:t>a</a:t>
            </a:r>
            <a:r>
              <a:rPr altLang="en-IN" sz="2179" lang="en-US"/>
              <a:t>d</a:t>
            </a:r>
            <a:r>
              <a:rPr altLang="en-IN" sz="2179" lang="en-US"/>
              <a:t>a</a:t>
            </a:r>
            <a:r>
              <a:rPr altLang="en-IN" sz="2179" lang="en-US"/>
              <a:t>s</a:t>
            </a:r>
            <a:r>
              <a:rPr altLang="en-IN" sz="2179" lang="en-US"/>
              <a:t>a</a:t>
            </a:r>
            <a:r>
              <a:rPr altLang="en-IN" sz="2179" lang="en-US"/>
              <a:t>h</a:t>
            </a:r>
            <a:r>
              <a:rPr altLang="en-IN" sz="2179" lang="en-US"/>
              <a:t>e</a:t>
            </a:r>
            <a:r>
              <a:rPr altLang="en-IN" sz="2179" lang="en-US"/>
              <a:t>b</a:t>
            </a:r>
            <a:r>
              <a:rPr altLang="en-IN" sz="2179" lang="en-US"/>
              <a:t> </a:t>
            </a:r>
            <a:r>
              <a:rPr altLang="en-IN" sz="2179" lang="en-US"/>
              <a:t>Rupwate</a:t>
            </a:r>
            <a:r>
              <a:rPr altLang="en-IN" sz="2179" lang="en-US"/>
              <a:t> </a:t>
            </a:r>
            <a:r>
              <a:rPr altLang="en-IN" sz="2179" lang="en-US"/>
              <a:t>S</a:t>
            </a:r>
            <a:r>
              <a:rPr altLang="en-IN" sz="2179" lang="en-US"/>
              <a:t>c</a:t>
            </a:r>
            <a:r>
              <a:rPr altLang="en-IN" sz="2179" lang="en-US"/>
              <a:t>i</a:t>
            </a:r>
            <a:r>
              <a:rPr altLang="en-IN" sz="2179" lang="en-US"/>
              <a:t>e</a:t>
            </a:r>
            <a:r>
              <a:rPr altLang="en-IN" sz="2179" lang="en-US"/>
              <a:t>n</a:t>
            </a:r>
            <a:r>
              <a:rPr altLang="en-IN" sz="2179" lang="en-US"/>
              <a:t>c</a:t>
            </a:r>
            <a:r>
              <a:rPr altLang="en-IN" sz="2179" lang="en-US"/>
              <a:t>e</a:t>
            </a:r>
            <a:r>
              <a:rPr altLang="en-IN" sz="2179" lang="en-US"/>
              <a:t> </a:t>
            </a:r>
            <a:r>
              <a:rPr altLang="en-IN" sz="2179" lang="en-US"/>
              <a:t>C</a:t>
            </a:r>
            <a:r>
              <a:rPr altLang="en-IN" sz="2179" lang="en-US"/>
              <a:t>o</a:t>
            </a:r>
            <a:r>
              <a:rPr altLang="en-IN" sz="2179" lang="en-US"/>
              <a:t>l</a:t>
            </a:r>
            <a:r>
              <a:rPr altLang="en-IN" sz="2179" lang="en-US"/>
              <a:t>l</a:t>
            </a:r>
            <a:r>
              <a:rPr altLang="en-IN" sz="2179" lang="en-US"/>
              <a:t>e</a:t>
            </a:r>
            <a:r>
              <a:rPr altLang="en-IN" sz="2179" lang="en-US"/>
              <a:t>g</a:t>
            </a:r>
            <a:r>
              <a:rPr altLang="en-IN" sz="2179" lang="en-US"/>
              <a:t>e</a:t>
            </a:r>
            <a:r>
              <a:rPr altLang="en-IN" sz="2179" lang="en-US"/>
              <a:t>,</a:t>
            </a:r>
            <a:r>
              <a:rPr altLang="en-IN" sz="2179" lang="en-US"/>
              <a:t> </a:t>
            </a:r>
            <a:r>
              <a:rPr altLang="en-IN" sz="2179" lang="en-US"/>
              <a:t>A</a:t>
            </a:r>
            <a:r>
              <a:rPr altLang="en-IN" sz="2179" lang="en-US"/>
              <a:t>k</a:t>
            </a:r>
            <a:r>
              <a:rPr altLang="en-IN" sz="2179" lang="en-US"/>
              <a:t>o</a:t>
            </a:r>
            <a:r>
              <a:rPr altLang="en-IN" sz="2179" lang="en-US"/>
              <a:t>l</a:t>
            </a:r>
            <a:r>
              <a:rPr altLang="en-IN" sz="2179" lang="en-US"/>
              <a:t>e</a:t>
            </a:r>
            <a:endParaRPr altLang="zh-CN" sz="2179"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2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8" name="Title 1"/>
          <p:cNvSpPr>
            <a:spLocks noGrp="1"/>
          </p:cNvSpPr>
          <p:nvPr>
            <p:ph type="ctrTitle"/>
          </p:nvPr>
        </p:nvSpPr>
        <p:spPr>
          <a:xfrm>
            <a:off x="685799" y="1884077"/>
            <a:ext cx="7772400" cy="2387600"/>
          </a:xfrm>
        </p:spPr>
        <p:txBody>
          <a:bodyPr>
            <a:noAutofit/>
          </a:bodyPr>
          <a:p>
            <a:r>
              <a:rPr altLang="en-IN" sz="2900" lang="en-US">
                <a:solidFill>
                  <a:srgbClr val="800000"/>
                </a:solidFill>
              </a:rPr>
              <a:t>S</a:t>
            </a:r>
            <a:r>
              <a:rPr altLang="en-IN" sz="2900" lang="en-US">
                <a:solidFill>
                  <a:srgbClr val="800000"/>
                </a:solidFill>
              </a:rPr>
              <a:t>a</a:t>
            </a:r>
            <a:r>
              <a:rPr altLang="en-IN" sz="2900" lang="en-US">
                <a:solidFill>
                  <a:srgbClr val="800000"/>
                </a:solidFill>
              </a:rPr>
              <a:t>v</a:t>
            </a:r>
            <a:r>
              <a:rPr altLang="en-IN" sz="2900" lang="en-US">
                <a:solidFill>
                  <a:srgbClr val="800000"/>
                </a:solidFill>
              </a:rPr>
              <a:t>i</a:t>
            </a:r>
            <a:r>
              <a:rPr altLang="en-IN" sz="2900" lang="en-US">
                <a:solidFill>
                  <a:srgbClr val="800000"/>
                </a:solidFill>
              </a:rPr>
              <a:t>t</a:t>
            </a:r>
            <a:r>
              <a:rPr altLang="en-IN" sz="2900" lang="en-US">
                <a:solidFill>
                  <a:srgbClr val="800000"/>
                </a:solidFill>
              </a:rPr>
              <a:t>r</a:t>
            </a:r>
            <a:r>
              <a:rPr altLang="en-IN" sz="2900" lang="en-US">
                <a:solidFill>
                  <a:srgbClr val="800000"/>
                </a:solidFill>
              </a:rPr>
              <a:t>i</a:t>
            </a:r>
            <a:r>
              <a:rPr altLang="en-IN" sz="2900" lang="en-US">
                <a:solidFill>
                  <a:srgbClr val="800000"/>
                </a:solidFill>
              </a:rPr>
              <a:t>b</a:t>
            </a:r>
            <a:r>
              <a:rPr altLang="en-IN" sz="2900" lang="en-US">
                <a:solidFill>
                  <a:srgbClr val="800000"/>
                </a:solidFill>
              </a:rPr>
              <a:t>a</a:t>
            </a:r>
            <a:r>
              <a:rPr altLang="en-IN" sz="2900" lang="en-US">
                <a:solidFill>
                  <a:srgbClr val="800000"/>
                </a:solidFill>
              </a:rPr>
              <a:t>i</a:t>
            </a:r>
            <a:r>
              <a:rPr altLang="en-IN" sz="2900" lang="en-US">
                <a:solidFill>
                  <a:srgbClr val="800000"/>
                </a:solidFill>
              </a:rPr>
              <a:t> </a:t>
            </a:r>
            <a:r>
              <a:rPr altLang="en-IN" sz="2900" lang="en-US">
                <a:solidFill>
                  <a:srgbClr val="800000"/>
                </a:solidFill>
              </a:rPr>
              <a:t>P</a:t>
            </a:r>
            <a:r>
              <a:rPr altLang="en-IN" sz="2900" lang="en-US">
                <a:solidFill>
                  <a:srgbClr val="800000"/>
                </a:solidFill>
              </a:rPr>
              <a:t>h</a:t>
            </a:r>
            <a:r>
              <a:rPr altLang="en-IN" sz="2900" lang="en-US">
                <a:solidFill>
                  <a:srgbClr val="800000"/>
                </a:solidFill>
              </a:rPr>
              <a:t>u</a:t>
            </a:r>
            <a:r>
              <a:rPr altLang="en-IN" sz="2900" lang="en-US">
                <a:solidFill>
                  <a:srgbClr val="800000"/>
                </a:solidFill>
              </a:rPr>
              <a:t>l</a:t>
            </a:r>
            <a:r>
              <a:rPr altLang="en-IN" sz="2900" lang="en-US">
                <a:solidFill>
                  <a:srgbClr val="800000"/>
                </a:solidFill>
              </a:rPr>
              <a:t>e</a:t>
            </a:r>
            <a:r>
              <a:rPr altLang="en-IN" sz="2900" lang="en-US">
                <a:solidFill>
                  <a:srgbClr val="800000"/>
                </a:solidFill>
              </a:rPr>
              <a:t> </a:t>
            </a:r>
            <a:r>
              <a:rPr altLang="en-IN" sz="2900" lang="en-US">
                <a:solidFill>
                  <a:srgbClr val="800000"/>
                </a:solidFill>
              </a:rPr>
              <a:t>P</a:t>
            </a:r>
            <a:r>
              <a:rPr altLang="en-IN" sz="2900" lang="en-US">
                <a:solidFill>
                  <a:srgbClr val="800000"/>
                </a:solidFill>
              </a:rPr>
              <a:t>u</a:t>
            </a:r>
            <a:r>
              <a:rPr altLang="en-IN" sz="2900" lang="en-US">
                <a:solidFill>
                  <a:srgbClr val="800000"/>
                </a:solidFill>
              </a:rPr>
              <a:t>n</a:t>
            </a:r>
            <a:r>
              <a:rPr altLang="en-IN" sz="2900" lang="en-US">
                <a:solidFill>
                  <a:srgbClr val="800000"/>
                </a:solidFill>
              </a:rPr>
              <a:t>e</a:t>
            </a:r>
            <a:r>
              <a:rPr altLang="en-IN" sz="2900" lang="en-US">
                <a:solidFill>
                  <a:srgbClr val="800000"/>
                </a:solidFill>
              </a:rPr>
              <a:t> </a:t>
            </a:r>
            <a:r>
              <a:rPr altLang="en-IN" sz="2900" lang="en-US">
                <a:solidFill>
                  <a:srgbClr val="800000"/>
                </a:solidFill>
              </a:rPr>
              <a:t>U</a:t>
            </a:r>
            <a:r>
              <a:rPr altLang="en-IN" sz="2900" lang="en-US">
                <a:solidFill>
                  <a:srgbClr val="800000"/>
                </a:solidFill>
              </a:rPr>
              <a:t>n</a:t>
            </a:r>
            <a:r>
              <a:rPr altLang="en-IN" sz="2900" lang="en-US">
                <a:solidFill>
                  <a:srgbClr val="800000"/>
                </a:solidFill>
              </a:rPr>
              <a:t>i</a:t>
            </a:r>
            <a:r>
              <a:rPr altLang="en-IN" sz="2900" lang="en-US">
                <a:solidFill>
                  <a:srgbClr val="800000"/>
                </a:solidFill>
              </a:rPr>
              <a:t>v</a:t>
            </a:r>
            <a:r>
              <a:rPr altLang="en-IN" sz="2900" lang="en-US">
                <a:solidFill>
                  <a:srgbClr val="800000"/>
                </a:solidFill>
              </a:rPr>
              <a:t>e</a:t>
            </a:r>
            <a:r>
              <a:rPr altLang="en-IN" sz="2900" lang="en-US">
                <a:solidFill>
                  <a:srgbClr val="800000"/>
                </a:solidFill>
              </a:rPr>
              <a:t>r</a:t>
            </a:r>
            <a:r>
              <a:rPr altLang="en-IN" sz="2900" lang="en-US">
                <a:solidFill>
                  <a:srgbClr val="800000"/>
                </a:solidFill>
              </a:rPr>
              <a:t>sity</a:t>
            </a:r>
            <a:br>
              <a:rPr altLang="en-IN" sz="2900" lang="en-US">
                <a:solidFill>
                  <a:srgbClr val="800000"/>
                </a:solidFill>
              </a:rPr>
            </a:br>
            <a:br>
              <a:rPr altLang="en-IN" sz="2900" lang="en-US"/>
            </a:br>
            <a:r>
              <a:rPr altLang="en-IN" sz="2900" lang="en-US"/>
              <a:t>F</a:t>
            </a:r>
            <a:r>
              <a:rPr altLang="en-IN" sz="2900" lang="en-US"/>
              <a:t>.</a:t>
            </a:r>
            <a:r>
              <a:rPr altLang="en-IN" sz="2900" lang="en-US"/>
              <a:t> </a:t>
            </a:r>
            <a:r>
              <a:rPr altLang="en-IN" sz="2900" lang="en-US"/>
              <a:t>Y</a:t>
            </a:r>
            <a:r>
              <a:rPr altLang="en-IN" sz="2900" lang="en-US"/>
              <a:t>.</a:t>
            </a:r>
            <a:r>
              <a:rPr altLang="en-IN" sz="2900" lang="en-US"/>
              <a:t> </a:t>
            </a:r>
            <a:r>
              <a:rPr altLang="en-IN" sz="2900" lang="en-US"/>
              <a:t>B</a:t>
            </a:r>
            <a:r>
              <a:rPr altLang="en-IN" sz="2900" lang="en-US"/>
              <a:t>.</a:t>
            </a:r>
            <a:r>
              <a:rPr altLang="en-IN" sz="2900" lang="en-US"/>
              <a:t> </a:t>
            </a:r>
            <a:r>
              <a:rPr altLang="en-IN" sz="2900" lang="en-US"/>
              <a:t>S</a:t>
            </a:r>
            <a:r>
              <a:rPr altLang="en-IN" sz="2900" lang="en-US"/>
              <a:t>c</a:t>
            </a:r>
            <a:r>
              <a:rPr altLang="en-IN" sz="2900" lang="en-US"/>
              <a:t>.</a:t>
            </a:r>
            <a:r>
              <a:rPr altLang="en-IN" sz="2900" lang="en-US"/>
              <a:t> </a:t>
            </a:r>
            <a:r>
              <a:rPr altLang="en-IN" sz="2900" lang="en-US"/>
              <a:t>(</a:t>
            </a:r>
            <a:r>
              <a:rPr altLang="en-IN" sz="2900" lang="en-US"/>
              <a:t>Semester</a:t>
            </a:r>
            <a:r>
              <a:rPr altLang="en-IN" sz="2900" lang="en-US"/>
              <a:t>-</a:t>
            </a:r>
            <a:r>
              <a:rPr altLang="en-IN" sz="2900" lang="en-US"/>
              <a:t> </a:t>
            </a:r>
            <a:r>
              <a:rPr altLang="en-IN" sz="2900" lang="en-US"/>
              <a:t>I</a:t>
            </a:r>
            <a:r>
              <a:rPr altLang="en-IN" sz="2900" lang="en-US"/>
              <a:t>)</a:t>
            </a:r>
            <a:br>
              <a:rPr altLang="en-IN" sz="2900" lang="en-US"/>
            </a:br>
            <a:r>
              <a:rPr altLang="en-IN" sz="2900" lang="en-US"/>
              <a:t>C</a:t>
            </a:r>
            <a:r>
              <a:rPr altLang="en-IN" sz="2900" lang="en-US"/>
              <a:t>H</a:t>
            </a:r>
            <a:r>
              <a:rPr altLang="en-IN" sz="2900" lang="en-US"/>
              <a:t>-</a:t>
            </a:r>
            <a:r>
              <a:rPr altLang="en-IN" sz="2900" lang="en-US"/>
              <a:t> </a:t>
            </a:r>
            <a:r>
              <a:rPr altLang="en-IN" sz="2900" lang="en-US"/>
              <a:t>1</a:t>
            </a:r>
            <a:r>
              <a:rPr altLang="en-IN" sz="2900" lang="en-US"/>
              <a:t>0</a:t>
            </a:r>
            <a:r>
              <a:rPr altLang="en-IN" sz="2900" lang="en-US"/>
              <a:t>1</a:t>
            </a:r>
            <a:r>
              <a:rPr altLang="en-IN" sz="2900" lang="en-US"/>
              <a:t>:</a:t>
            </a:r>
            <a:r>
              <a:rPr altLang="en-IN" sz="2900" lang="en-US"/>
              <a:t> </a:t>
            </a:r>
            <a:r>
              <a:rPr altLang="en-IN" sz="2900" lang="en-US"/>
              <a:t>P</a:t>
            </a:r>
            <a:r>
              <a:rPr altLang="en-IN" sz="2900" lang="en-US"/>
              <a:t>h</a:t>
            </a:r>
            <a:r>
              <a:rPr altLang="en-IN" sz="2900" lang="en-US"/>
              <a:t>y</a:t>
            </a:r>
            <a:r>
              <a:rPr altLang="en-IN" sz="2900" lang="en-US"/>
              <a:t>s</a:t>
            </a:r>
            <a:r>
              <a:rPr altLang="en-IN" sz="2900" lang="en-US"/>
              <a:t>i</a:t>
            </a:r>
            <a:r>
              <a:rPr altLang="en-IN" sz="2900" lang="en-US"/>
              <a:t>c</a:t>
            </a:r>
            <a:r>
              <a:rPr altLang="en-IN" sz="2900" lang="en-US"/>
              <a:t>a</a:t>
            </a:r>
            <a:r>
              <a:rPr altLang="en-IN" sz="2900" lang="en-US"/>
              <a:t>l</a:t>
            </a:r>
            <a:r>
              <a:rPr altLang="en-IN" sz="2900" lang="en-US"/>
              <a:t> </a:t>
            </a:r>
            <a:r>
              <a:rPr altLang="en-IN" sz="2900" lang="en-US"/>
              <a:t>C</a:t>
            </a:r>
            <a:r>
              <a:rPr altLang="en-IN" sz="2900" lang="en-US"/>
              <a:t>h</a:t>
            </a:r>
            <a:r>
              <a:rPr altLang="en-IN" sz="2900" lang="en-US"/>
              <a:t>e</a:t>
            </a:r>
            <a:r>
              <a:rPr altLang="en-IN" sz="2900" lang="en-US"/>
              <a:t>m</a:t>
            </a:r>
            <a:r>
              <a:rPr altLang="en-IN" sz="2900" lang="en-US"/>
              <a:t>i</a:t>
            </a:r>
            <a:r>
              <a:rPr altLang="en-IN" sz="2900" lang="en-US"/>
              <a:t>s</a:t>
            </a:r>
            <a:r>
              <a:rPr altLang="en-IN" sz="2900" lang="en-US"/>
              <a:t>t</a:t>
            </a:r>
            <a:r>
              <a:rPr altLang="en-IN" sz="2900" lang="en-US"/>
              <a:t>r</a:t>
            </a:r>
            <a:r>
              <a:rPr altLang="en-IN" sz="2900" lang="en-US"/>
              <a:t>y</a:t>
            </a:r>
            <a:br>
              <a:rPr altLang="en-IN" sz="2900" lang="en-US"/>
            </a:br>
            <a:br>
              <a:rPr altLang="en-IN" sz="2900" lang="en-US"/>
            </a:br>
            <a:r>
              <a:rPr altLang="en-IN" sz="2900" lang="en-US">
                <a:solidFill>
                  <a:srgbClr val="0000FF"/>
                </a:solidFill>
              </a:rPr>
              <a:t>C</a:t>
            </a:r>
            <a:r>
              <a:rPr altLang="en-IN" sz="2900" lang="en-US">
                <a:solidFill>
                  <a:srgbClr val="0000FF"/>
                </a:solidFill>
              </a:rPr>
              <a:t>h</a:t>
            </a:r>
            <a:r>
              <a:rPr altLang="en-IN" sz="2900" lang="en-US">
                <a:solidFill>
                  <a:srgbClr val="0000FF"/>
                </a:solidFill>
              </a:rPr>
              <a:t>a</a:t>
            </a:r>
            <a:r>
              <a:rPr altLang="en-IN" sz="2900" lang="en-US">
                <a:solidFill>
                  <a:srgbClr val="0000FF"/>
                </a:solidFill>
              </a:rPr>
              <a:t>p</a:t>
            </a:r>
            <a:r>
              <a:rPr altLang="en-IN" sz="2900" lang="en-US">
                <a:solidFill>
                  <a:srgbClr val="0000FF"/>
                </a:solidFill>
              </a:rPr>
              <a:t>t</a:t>
            </a:r>
            <a:r>
              <a:rPr altLang="en-IN" sz="2900" lang="en-US">
                <a:solidFill>
                  <a:srgbClr val="0000FF"/>
                </a:solidFill>
              </a:rPr>
              <a:t>e</a:t>
            </a:r>
            <a:r>
              <a:rPr altLang="en-IN" sz="2900" lang="en-US">
                <a:solidFill>
                  <a:srgbClr val="0000FF"/>
                </a:solidFill>
              </a:rPr>
              <a:t>r</a:t>
            </a:r>
            <a:r>
              <a:rPr altLang="en-IN" sz="2900" lang="en-US">
                <a:solidFill>
                  <a:srgbClr val="0000FF"/>
                </a:solidFill>
              </a:rPr>
              <a:t> </a:t>
            </a:r>
            <a:r>
              <a:rPr altLang="en-IN" sz="2900" lang="en-US">
                <a:solidFill>
                  <a:srgbClr val="0000FF"/>
                </a:solidFill>
              </a:rPr>
              <a:t>3</a:t>
            </a:r>
            <a:r>
              <a:rPr altLang="en-IN" sz="2900" lang="en-US">
                <a:solidFill>
                  <a:srgbClr val="0000FF"/>
                </a:solidFill>
              </a:rPr>
              <a:t>:</a:t>
            </a:r>
            <a:r>
              <a:rPr altLang="en-IN" sz="2900" lang="en-US">
                <a:solidFill>
                  <a:srgbClr val="0000FF"/>
                </a:solidFill>
              </a:rPr>
              <a:t> </a:t>
            </a:r>
            <a:r>
              <a:rPr altLang="en-IN" sz="2900" lang="en-US">
                <a:solidFill>
                  <a:srgbClr val="0000FF"/>
                </a:solidFill>
              </a:rPr>
              <a:t>I</a:t>
            </a:r>
            <a:r>
              <a:rPr altLang="en-IN" sz="2900" lang="en-US">
                <a:solidFill>
                  <a:srgbClr val="0000FF"/>
                </a:solidFill>
              </a:rPr>
              <a:t>o</a:t>
            </a:r>
            <a:r>
              <a:rPr altLang="en-IN" sz="2900" lang="en-US">
                <a:solidFill>
                  <a:srgbClr val="0000FF"/>
                </a:solidFill>
              </a:rPr>
              <a:t>n</a:t>
            </a:r>
            <a:r>
              <a:rPr altLang="en-IN" sz="2900" lang="en-US">
                <a:solidFill>
                  <a:srgbClr val="0000FF"/>
                </a:solidFill>
              </a:rPr>
              <a:t>i</a:t>
            </a:r>
            <a:r>
              <a:rPr altLang="en-IN" sz="2900" lang="en-US">
                <a:solidFill>
                  <a:srgbClr val="0000FF"/>
                </a:solidFill>
              </a:rPr>
              <a:t>c</a:t>
            </a:r>
            <a:r>
              <a:rPr altLang="en-IN" sz="2900" lang="en-US">
                <a:solidFill>
                  <a:srgbClr val="0000FF"/>
                </a:solidFill>
              </a:rPr>
              <a:t> </a:t>
            </a:r>
            <a:r>
              <a:rPr altLang="en-IN" sz="2900" lang="en-US">
                <a:solidFill>
                  <a:srgbClr val="0000FF"/>
                </a:solidFill>
              </a:rPr>
              <a:t>Equilibria</a:t>
            </a:r>
            <a:br>
              <a:rPr altLang="en-IN" sz="2900" lang="en-US">
                <a:solidFill>
                  <a:srgbClr val="0000FF"/>
                </a:solidFill>
              </a:rPr>
            </a:br>
            <a:r>
              <a:rPr altLang="en-IN" b="1" sz="2900" lang="en-US">
                <a:solidFill>
                  <a:srgbClr val="008000"/>
                </a:solidFill>
              </a:rPr>
              <a:t>L</a:t>
            </a:r>
            <a:r>
              <a:rPr altLang="en-IN" b="1" sz="2900" lang="en-US">
                <a:solidFill>
                  <a:srgbClr val="008000"/>
                </a:solidFill>
              </a:rPr>
              <a:t>e</a:t>
            </a:r>
            <a:r>
              <a:rPr altLang="en-IN" b="1" sz="2900" lang="en-US">
                <a:solidFill>
                  <a:srgbClr val="008000"/>
                </a:solidFill>
              </a:rPr>
              <a:t>c</a:t>
            </a:r>
            <a:r>
              <a:rPr altLang="en-IN" b="1" sz="2900" lang="en-US">
                <a:solidFill>
                  <a:srgbClr val="008000"/>
                </a:solidFill>
              </a:rPr>
              <a:t>t</a:t>
            </a:r>
            <a:r>
              <a:rPr altLang="en-IN" b="1" sz="2900" lang="en-US">
                <a:solidFill>
                  <a:srgbClr val="008000"/>
                </a:solidFill>
              </a:rPr>
              <a:t>u</a:t>
            </a:r>
            <a:r>
              <a:rPr altLang="en-IN" b="1" sz="2900" lang="en-US">
                <a:solidFill>
                  <a:srgbClr val="008000"/>
                </a:solidFill>
              </a:rPr>
              <a:t>r</a:t>
            </a:r>
            <a:r>
              <a:rPr altLang="en-IN" b="1" sz="2900" lang="en-US">
                <a:solidFill>
                  <a:srgbClr val="008000"/>
                </a:solidFill>
              </a:rPr>
              <a:t>e</a:t>
            </a:r>
            <a:r>
              <a:rPr altLang="en-IN" b="1" sz="2900" lang="en-US">
                <a:solidFill>
                  <a:srgbClr val="008000"/>
                </a:solidFill>
              </a:rPr>
              <a:t>:</a:t>
            </a:r>
            <a:r>
              <a:rPr altLang="en-IN" b="1" sz="2900" lang="en-US">
                <a:solidFill>
                  <a:srgbClr val="008000"/>
                </a:solidFill>
              </a:rPr>
              <a:t> </a:t>
            </a:r>
            <a:r>
              <a:rPr altLang="en-IN" b="1" sz="2900" lang="en-US">
                <a:solidFill>
                  <a:srgbClr val="008000"/>
                </a:solidFill>
              </a:rPr>
              <a:t>2</a:t>
            </a:r>
            <a:br>
              <a:rPr altLang="en-IN" b="1" sz="2900" lang="en-US">
                <a:solidFill>
                  <a:srgbClr val="008000"/>
                </a:solidFill>
              </a:rPr>
            </a:br>
            <a:r>
              <a:rPr altLang="en-IN" sz="2900" lang="en-US"/>
              <a:t> </a:t>
            </a:r>
            <a:endParaRPr altLang="zh-CN" sz="2900" lang="en-US"/>
          </a:p>
        </p:txBody>
      </p:sp>
      <p:sp>
        <p:nvSpPr>
          <p:cNvPr id="1048619" name="Subtitle 2"/>
          <p:cNvSpPr>
            <a:spLocks noGrp="1"/>
          </p:cNvSpPr>
          <p:nvPr>
            <p:ph type="subTitle" idx="1"/>
          </p:nvPr>
        </p:nvSpPr>
        <p:spPr>
          <a:xfrm>
            <a:off x="1143000" y="4501314"/>
            <a:ext cx="6858000" cy="1655762"/>
          </a:xfrm>
        </p:spPr>
        <p:txBody>
          <a:bodyPr>
            <a:normAutofit fontScale="77054" lnSpcReduction="20000"/>
          </a:bodyPr>
          <a:p>
            <a:pPr algn="l"/>
            <a:r>
              <a:rPr altLang="en-IN" lang="en-US"/>
              <a:t>-</a:t>
            </a:r>
            <a:r>
              <a:rPr altLang="en-IN" lang="en-US"/>
              <a:t> </a:t>
            </a:r>
            <a:r>
              <a:rPr altLang="en-IN" lang="en-US"/>
              <a:t>S</a:t>
            </a:r>
            <a:r>
              <a:rPr altLang="en-IN" lang="en-US"/>
              <a:t>a</a:t>
            </a:r>
            <a:r>
              <a:rPr altLang="en-IN" lang="en-US"/>
              <a:t>n</a:t>
            </a:r>
            <a:r>
              <a:rPr altLang="en-IN" lang="en-US"/>
              <a:t>d</a:t>
            </a:r>
            <a:r>
              <a:rPr altLang="en-IN" lang="en-US"/>
              <a:t>e</a:t>
            </a:r>
            <a:r>
              <a:rPr altLang="en-IN" lang="en-US"/>
              <a:t>s</a:t>
            </a:r>
            <a:r>
              <a:rPr altLang="en-IN" lang="en-US"/>
              <a:t>h</a:t>
            </a:r>
            <a:r>
              <a:rPr altLang="en-IN" lang="en-US"/>
              <a:t> </a:t>
            </a:r>
            <a:r>
              <a:rPr altLang="en-IN" lang="en-US"/>
              <a:t>D</a:t>
            </a:r>
            <a:r>
              <a:rPr altLang="en-IN" lang="en-US"/>
              <a:t>a</a:t>
            </a:r>
            <a:r>
              <a:rPr altLang="en-IN" lang="en-US"/>
              <a:t>s</a:t>
            </a:r>
            <a:r>
              <a:rPr altLang="en-IN" lang="en-US"/>
              <a:t>h</a:t>
            </a:r>
            <a:r>
              <a:rPr altLang="en-IN" lang="en-US"/>
              <a:t>a</a:t>
            </a:r>
            <a:r>
              <a:rPr altLang="en-IN" lang="en-US"/>
              <a:t>r</a:t>
            </a:r>
            <a:r>
              <a:rPr altLang="en-IN" lang="en-US"/>
              <a:t>a</a:t>
            </a:r>
            <a:r>
              <a:rPr altLang="en-IN" lang="en-US"/>
              <a:t>t</a:t>
            </a:r>
            <a:r>
              <a:rPr altLang="en-IN" lang="en-US"/>
              <a:t>h</a:t>
            </a:r>
            <a:r>
              <a:rPr altLang="en-IN" lang="en-US"/>
              <a:t> </a:t>
            </a:r>
            <a:r>
              <a:rPr altLang="en-IN" lang="en-US"/>
              <a:t>K</a:t>
            </a:r>
            <a:r>
              <a:rPr altLang="en-IN" lang="en-US"/>
              <a:t>a</a:t>
            </a:r>
            <a:r>
              <a:rPr altLang="en-IN" lang="en-US"/>
              <a:t>s</a:t>
            </a:r>
            <a:r>
              <a:rPr altLang="en-IN" lang="en-US"/>
              <a:t>a</a:t>
            </a:r>
            <a:r>
              <a:rPr altLang="en-IN" lang="en-US"/>
              <a:t>r</a:t>
            </a:r>
            <a:r>
              <a:rPr altLang="en-IN" lang="en-US"/>
              <a:t>,</a:t>
            </a:r>
            <a:endParaRPr altLang="zh-CN" lang="en-US"/>
          </a:p>
          <a:p>
            <a:pPr algn="l"/>
            <a:r>
              <a:rPr altLang="en-IN" lang="en-US"/>
              <a:t> </a:t>
            </a:r>
            <a:r>
              <a:rPr altLang="en-IN" lang="en-US"/>
              <a:t> </a:t>
            </a:r>
            <a:r>
              <a:rPr altLang="en-IN" lang="en-US"/>
              <a:t>A</a:t>
            </a:r>
            <a:r>
              <a:rPr altLang="en-IN" lang="en-US"/>
              <a:t>s</a:t>
            </a:r>
            <a:r>
              <a:rPr altLang="en-IN" lang="en-US"/>
              <a:t>s</a:t>
            </a:r>
            <a:r>
              <a:rPr altLang="en-IN" lang="en-US"/>
              <a:t>i</a:t>
            </a:r>
            <a:r>
              <a:rPr altLang="en-IN" lang="en-US"/>
              <a:t>s</a:t>
            </a:r>
            <a:r>
              <a:rPr altLang="en-IN" lang="en-US"/>
              <a:t>t</a:t>
            </a:r>
            <a:r>
              <a:rPr altLang="en-IN" lang="en-US"/>
              <a:t>a</a:t>
            </a:r>
            <a:r>
              <a:rPr altLang="en-IN" lang="en-US"/>
              <a:t>nt</a:t>
            </a:r>
            <a:r>
              <a:rPr altLang="en-IN" lang="en-US"/>
              <a:t> </a:t>
            </a:r>
            <a:r>
              <a:rPr altLang="en-IN" lang="en-US"/>
              <a:t>P</a:t>
            </a:r>
            <a:r>
              <a:rPr altLang="en-IN" lang="en-US"/>
              <a:t>r</a:t>
            </a:r>
            <a:r>
              <a:rPr altLang="en-IN" lang="en-US"/>
              <a:t>o</a:t>
            </a:r>
            <a:r>
              <a:rPr altLang="en-IN" lang="en-US"/>
              <a:t>f</a:t>
            </a:r>
            <a:r>
              <a:rPr altLang="en-IN" lang="en-US"/>
              <a:t>e</a:t>
            </a:r>
            <a:r>
              <a:rPr altLang="en-IN" lang="en-US"/>
              <a:t>ssor</a:t>
            </a:r>
            <a:r>
              <a:rPr altLang="en-IN" lang="en-US"/>
              <a:t>,</a:t>
            </a:r>
            <a:endParaRPr altLang="zh-CN" lang="en-US"/>
          </a:p>
          <a:p>
            <a:pPr algn="l"/>
            <a:r>
              <a:rPr altLang="en-IN" lang="en-US"/>
              <a:t> </a:t>
            </a:r>
            <a:r>
              <a:rPr altLang="en-IN" lang="en-US"/>
              <a:t> </a:t>
            </a:r>
            <a:r>
              <a:rPr altLang="en-IN" lang="en-US"/>
              <a:t>D</a:t>
            </a:r>
            <a:r>
              <a:rPr altLang="en-IN" lang="en-US"/>
              <a:t>e</a:t>
            </a:r>
            <a:r>
              <a:rPr altLang="en-IN" lang="en-US"/>
              <a:t>p</a:t>
            </a:r>
            <a:r>
              <a:rPr altLang="en-IN" lang="en-US"/>
              <a:t>a</a:t>
            </a:r>
            <a:r>
              <a:rPr altLang="en-IN" lang="en-US"/>
              <a:t>r</a:t>
            </a:r>
            <a:r>
              <a:rPr altLang="en-IN" lang="en-US"/>
              <a:t>t</a:t>
            </a:r>
            <a:r>
              <a:rPr altLang="en-IN" lang="en-US"/>
              <a:t>ment</a:t>
            </a:r>
            <a:r>
              <a:rPr altLang="en-IN" lang="en-US"/>
              <a:t> of</a:t>
            </a:r>
            <a:r>
              <a:rPr altLang="en-IN" lang="en-US"/>
              <a:t> </a:t>
            </a:r>
            <a:r>
              <a:rPr altLang="en-IN" lang="en-US"/>
              <a:t>C</a:t>
            </a:r>
            <a:r>
              <a:rPr altLang="en-IN" lang="en-US"/>
              <a:t>h</a:t>
            </a:r>
            <a:r>
              <a:rPr altLang="en-IN" lang="en-US"/>
              <a:t>e</a:t>
            </a:r>
            <a:r>
              <a:rPr altLang="en-IN" lang="en-US"/>
              <a:t>m</a:t>
            </a:r>
            <a:r>
              <a:rPr altLang="en-IN" lang="en-US"/>
              <a:t>i</a:t>
            </a:r>
            <a:r>
              <a:rPr altLang="en-IN" lang="en-US"/>
              <a:t>s</a:t>
            </a:r>
            <a:r>
              <a:rPr altLang="en-IN" lang="en-US"/>
              <a:t>t</a:t>
            </a:r>
            <a:r>
              <a:rPr altLang="en-IN" lang="en-US"/>
              <a:t>r</a:t>
            </a:r>
            <a:r>
              <a:rPr altLang="en-IN" lang="en-US"/>
              <a:t>y</a:t>
            </a:r>
            <a:r>
              <a:rPr altLang="en-IN" lang="en-US"/>
              <a:t>,</a:t>
            </a:r>
            <a:endParaRPr altLang="zh-CN" lang="en-US"/>
          </a:p>
          <a:p>
            <a:pPr algn="l"/>
            <a:r>
              <a:rPr altLang="en-IN" lang="en-US"/>
              <a:t> </a:t>
            </a:r>
            <a:r>
              <a:rPr altLang="en-IN" lang="en-US"/>
              <a:t> </a:t>
            </a:r>
            <a:r>
              <a:rPr altLang="en-IN" sz="2179" lang="en-US"/>
              <a:t>Agasti</a:t>
            </a:r>
            <a:r>
              <a:rPr altLang="en-IN" sz="2179" lang="en-US"/>
              <a:t> </a:t>
            </a:r>
            <a:r>
              <a:rPr altLang="en-IN" sz="2179" lang="en-US"/>
              <a:t>A</a:t>
            </a:r>
            <a:r>
              <a:rPr altLang="en-IN" sz="2179" lang="en-US"/>
              <a:t>r</a:t>
            </a:r>
            <a:r>
              <a:rPr altLang="en-IN" sz="2179" lang="en-US"/>
              <a:t>t</a:t>
            </a:r>
            <a:r>
              <a:rPr altLang="en-IN" sz="2179" lang="en-US"/>
              <a:t>s</a:t>
            </a:r>
            <a:r>
              <a:rPr altLang="en-IN" sz="2179" lang="en-US"/>
              <a:t>,</a:t>
            </a:r>
            <a:r>
              <a:rPr altLang="en-IN" sz="2179" lang="en-US"/>
              <a:t> </a:t>
            </a:r>
            <a:r>
              <a:rPr altLang="en-IN" sz="2179" lang="en-US"/>
              <a:t>C</a:t>
            </a:r>
            <a:r>
              <a:rPr altLang="en-IN" sz="2179" lang="en-US"/>
              <a:t>o</a:t>
            </a:r>
            <a:r>
              <a:rPr altLang="en-IN" sz="2179" lang="en-US"/>
              <a:t>m</a:t>
            </a:r>
            <a:r>
              <a:rPr altLang="en-IN" sz="2179" lang="en-US"/>
              <a:t>m</a:t>
            </a:r>
            <a:r>
              <a:rPr altLang="en-IN" sz="2179" lang="en-US"/>
              <a:t>e</a:t>
            </a:r>
            <a:r>
              <a:rPr altLang="en-IN" sz="2179" lang="en-US"/>
              <a:t>r</a:t>
            </a:r>
            <a:r>
              <a:rPr altLang="en-IN" sz="2179" lang="en-US"/>
              <a:t>ce</a:t>
            </a:r>
            <a:r>
              <a:rPr altLang="en-IN" sz="2179" lang="en-US"/>
              <a:t> </a:t>
            </a:r>
            <a:r>
              <a:rPr altLang="en-IN" sz="2179" lang="en-US"/>
              <a:t>a</a:t>
            </a:r>
            <a:r>
              <a:rPr altLang="en-IN" sz="2179" lang="en-US"/>
              <a:t>n</a:t>
            </a:r>
            <a:r>
              <a:rPr altLang="en-IN" sz="2179" lang="en-US"/>
              <a:t>d</a:t>
            </a:r>
            <a:r>
              <a:rPr altLang="en-IN" sz="2179" lang="en-US"/>
              <a:t> </a:t>
            </a:r>
            <a:r>
              <a:rPr altLang="en-IN" sz="2179" lang="en-US"/>
              <a:t>D</a:t>
            </a:r>
            <a:r>
              <a:rPr altLang="en-IN" sz="2179" lang="en-US"/>
              <a:t>a</a:t>
            </a:r>
            <a:r>
              <a:rPr altLang="en-IN" sz="2179" lang="en-US"/>
              <a:t>d</a:t>
            </a:r>
            <a:r>
              <a:rPr altLang="en-IN" sz="2179" lang="en-US"/>
              <a:t>a</a:t>
            </a:r>
            <a:r>
              <a:rPr altLang="en-IN" sz="2179" lang="en-US"/>
              <a:t>s</a:t>
            </a:r>
            <a:r>
              <a:rPr altLang="en-IN" sz="2179" lang="en-US"/>
              <a:t>a</a:t>
            </a:r>
            <a:r>
              <a:rPr altLang="en-IN" sz="2179" lang="en-US"/>
              <a:t>h</a:t>
            </a:r>
            <a:r>
              <a:rPr altLang="en-IN" sz="2179" lang="en-US"/>
              <a:t>e</a:t>
            </a:r>
            <a:r>
              <a:rPr altLang="en-IN" sz="2179" lang="en-US"/>
              <a:t>b</a:t>
            </a:r>
            <a:r>
              <a:rPr altLang="en-IN" sz="2179" lang="en-US"/>
              <a:t> </a:t>
            </a:r>
            <a:r>
              <a:rPr altLang="en-IN" sz="2179" lang="en-US"/>
              <a:t>Rupwate</a:t>
            </a:r>
            <a:r>
              <a:rPr altLang="en-IN" sz="2179" lang="en-US"/>
              <a:t> </a:t>
            </a:r>
            <a:r>
              <a:rPr altLang="en-IN" sz="2179" lang="en-US"/>
              <a:t>S</a:t>
            </a:r>
            <a:r>
              <a:rPr altLang="en-IN" sz="2179" lang="en-US"/>
              <a:t>c</a:t>
            </a:r>
            <a:r>
              <a:rPr altLang="en-IN" sz="2179" lang="en-US"/>
              <a:t>i</a:t>
            </a:r>
            <a:r>
              <a:rPr altLang="en-IN" sz="2179" lang="en-US"/>
              <a:t>e</a:t>
            </a:r>
            <a:r>
              <a:rPr altLang="en-IN" sz="2179" lang="en-US"/>
              <a:t>n</a:t>
            </a:r>
            <a:r>
              <a:rPr altLang="en-IN" sz="2179" lang="en-US"/>
              <a:t>c</a:t>
            </a:r>
            <a:r>
              <a:rPr altLang="en-IN" sz="2179" lang="en-US"/>
              <a:t>e</a:t>
            </a:r>
            <a:r>
              <a:rPr altLang="en-IN" sz="2179" lang="en-US"/>
              <a:t> </a:t>
            </a:r>
            <a:r>
              <a:rPr altLang="en-IN" sz="2179" lang="en-US"/>
              <a:t>C</a:t>
            </a:r>
            <a:r>
              <a:rPr altLang="en-IN" sz="2179" lang="en-US"/>
              <a:t>o</a:t>
            </a:r>
            <a:r>
              <a:rPr altLang="en-IN" sz="2179" lang="en-US"/>
              <a:t>l</a:t>
            </a:r>
            <a:r>
              <a:rPr altLang="en-IN" sz="2179" lang="en-US"/>
              <a:t>l</a:t>
            </a:r>
            <a:r>
              <a:rPr altLang="en-IN" sz="2179" lang="en-US"/>
              <a:t>e</a:t>
            </a:r>
            <a:r>
              <a:rPr altLang="en-IN" sz="2179" lang="en-US"/>
              <a:t>g</a:t>
            </a:r>
            <a:r>
              <a:rPr altLang="en-IN" sz="2179" lang="en-US"/>
              <a:t>e</a:t>
            </a:r>
            <a:r>
              <a:rPr altLang="en-IN" sz="2179" lang="en-US"/>
              <a:t>,</a:t>
            </a:r>
            <a:r>
              <a:rPr altLang="en-IN" sz="2179" lang="en-US"/>
              <a:t> </a:t>
            </a:r>
            <a:r>
              <a:rPr altLang="en-IN" sz="2179" lang="en-US"/>
              <a:t>A</a:t>
            </a:r>
            <a:r>
              <a:rPr altLang="en-IN" sz="2179" lang="en-US"/>
              <a:t>k</a:t>
            </a:r>
            <a:r>
              <a:rPr altLang="en-IN" sz="2179" lang="en-US"/>
              <a:t>o</a:t>
            </a:r>
            <a:r>
              <a:rPr altLang="en-IN" sz="2179" lang="en-US"/>
              <a:t>l</a:t>
            </a:r>
            <a:r>
              <a:rPr altLang="en-IN" sz="2179" lang="en-US"/>
              <a:t>e</a:t>
            </a:r>
            <a:endParaRPr altLang="zh-CN" sz="2179" lang="en-US"/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1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91" name="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en-IN" b="1" sz="4100" lang="en-US">
                <a:solidFill>
                  <a:srgbClr val="C00000"/>
                </a:solidFill>
              </a:rPr>
              <a:t>H</a:t>
            </a:r>
            <a:r>
              <a:rPr altLang="en-IN" b="1" sz="4100" lang="en-US">
                <a:solidFill>
                  <a:srgbClr val="C00000"/>
                </a:solidFill>
              </a:rPr>
              <a:t>y</a:t>
            </a:r>
            <a:r>
              <a:rPr altLang="en-IN" b="1" sz="4100" lang="en-US">
                <a:solidFill>
                  <a:srgbClr val="C00000"/>
                </a:solidFill>
              </a:rPr>
              <a:t>d</a:t>
            </a:r>
            <a:r>
              <a:rPr altLang="en-IN" b="1" sz="4100" lang="en-US">
                <a:solidFill>
                  <a:srgbClr val="C00000"/>
                </a:solidFill>
              </a:rPr>
              <a:t>r</a:t>
            </a:r>
            <a:r>
              <a:rPr altLang="en-IN" b="1" sz="4100" lang="en-US">
                <a:solidFill>
                  <a:srgbClr val="C00000"/>
                </a:solidFill>
              </a:rPr>
              <a:t>o</a:t>
            </a:r>
            <a:r>
              <a:rPr altLang="en-IN" b="1" sz="4100" lang="en-US">
                <a:solidFill>
                  <a:srgbClr val="C00000"/>
                </a:solidFill>
              </a:rPr>
              <a:t>l</a:t>
            </a:r>
            <a:r>
              <a:rPr altLang="en-IN" b="1" sz="4100" lang="en-US">
                <a:solidFill>
                  <a:srgbClr val="C00000"/>
                </a:solidFill>
              </a:rPr>
              <a:t>y</a:t>
            </a:r>
            <a:r>
              <a:rPr altLang="en-IN" b="1" sz="4100" lang="en-US">
                <a:solidFill>
                  <a:srgbClr val="C00000"/>
                </a:solidFill>
              </a:rPr>
              <a:t>sis</a:t>
            </a:r>
            <a:r>
              <a:rPr altLang="en-IN" b="1" sz="4100" lang="en-US">
                <a:solidFill>
                  <a:srgbClr val="C00000"/>
                </a:solidFill>
              </a:rPr>
              <a:t> </a:t>
            </a:r>
            <a:r>
              <a:rPr altLang="en-IN" b="1" sz="4100" lang="en-US">
                <a:solidFill>
                  <a:srgbClr val="C00000"/>
                </a:solidFill>
              </a:rPr>
              <a:t>o</a:t>
            </a:r>
            <a:r>
              <a:rPr altLang="en-IN" b="1" sz="4100" lang="en-US">
                <a:solidFill>
                  <a:srgbClr val="C00000"/>
                </a:solidFill>
              </a:rPr>
              <a:t>f</a:t>
            </a:r>
            <a:r>
              <a:rPr altLang="en-IN" b="1" sz="4100" lang="en-US">
                <a:solidFill>
                  <a:srgbClr val="C00000"/>
                </a:solidFill>
              </a:rPr>
              <a:t> </a:t>
            </a:r>
            <a:r>
              <a:rPr altLang="en-IN" b="1" sz="4100" lang="en-US">
                <a:solidFill>
                  <a:srgbClr val="C00000"/>
                </a:solidFill>
              </a:rPr>
              <a:t>s</a:t>
            </a:r>
            <a:r>
              <a:rPr altLang="en-IN" b="1" sz="4100" lang="en-US">
                <a:solidFill>
                  <a:srgbClr val="C00000"/>
                </a:solidFill>
              </a:rPr>
              <a:t>a</a:t>
            </a:r>
            <a:r>
              <a:rPr altLang="en-IN" b="1" sz="4100" lang="en-US">
                <a:solidFill>
                  <a:srgbClr val="C00000"/>
                </a:solidFill>
              </a:rPr>
              <a:t>l</a:t>
            </a:r>
            <a:r>
              <a:rPr altLang="en-IN" b="1" sz="4100" lang="en-US">
                <a:solidFill>
                  <a:srgbClr val="C00000"/>
                </a:solidFill>
              </a:rPr>
              <a:t>t</a:t>
            </a:r>
            <a:r>
              <a:rPr altLang="en-IN" b="1" sz="4100" lang="en-US">
                <a:solidFill>
                  <a:srgbClr val="C00000"/>
                </a:solidFill>
              </a:rPr>
              <a:t>s</a:t>
            </a:r>
            <a:r>
              <a:rPr altLang="en-IN" b="1" sz="4100" lang="en-US">
                <a:solidFill>
                  <a:srgbClr val="C00000"/>
                </a:solidFill>
              </a:rPr>
              <a:t> </a:t>
            </a:r>
            <a:r>
              <a:rPr altLang="en-IN" b="1" sz="4100" lang="en-US">
                <a:solidFill>
                  <a:srgbClr val="C00000"/>
                </a:solidFill>
              </a:rPr>
              <a:t>o</a:t>
            </a:r>
            <a:r>
              <a:rPr altLang="en-IN" b="1" sz="4100" lang="en-US">
                <a:solidFill>
                  <a:srgbClr val="C00000"/>
                </a:solidFill>
              </a:rPr>
              <a:t>f</a:t>
            </a:r>
            <a:r>
              <a:rPr altLang="en-IN" b="1" sz="4100" lang="en-US">
                <a:solidFill>
                  <a:srgbClr val="C00000"/>
                </a:solidFill>
              </a:rPr>
              <a:t> </a:t>
            </a:r>
            <a:br>
              <a:rPr altLang="en-IN" b="1" sz="4100" lang="en-US">
                <a:solidFill>
                  <a:srgbClr val="C00000"/>
                </a:solidFill>
              </a:rPr>
            </a:br>
            <a:r>
              <a:rPr altLang="en-IN" b="1" sz="4100" lang="en-US">
                <a:solidFill>
                  <a:srgbClr val="C00000"/>
                </a:solidFill>
              </a:rPr>
              <a:t>s</a:t>
            </a:r>
            <a:r>
              <a:rPr altLang="en-IN" b="1" sz="4100" lang="en-US">
                <a:solidFill>
                  <a:srgbClr val="C00000"/>
                </a:solidFill>
              </a:rPr>
              <a:t>t</a:t>
            </a:r>
            <a:r>
              <a:rPr altLang="en-IN" b="1" sz="4100" lang="en-US">
                <a:solidFill>
                  <a:srgbClr val="C00000"/>
                </a:solidFill>
              </a:rPr>
              <a:t>r</a:t>
            </a:r>
            <a:r>
              <a:rPr altLang="en-IN" b="1" sz="4100" lang="en-US">
                <a:solidFill>
                  <a:srgbClr val="C00000"/>
                </a:solidFill>
              </a:rPr>
              <a:t>o</a:t>
            </a:r>
            <a:r>
              <a:rPr altLang="en-IN" b="1" sz="4100" lang="en-US">
                <a:solidFill>
                  <a:srgbClr val="C00000"/>
                </a:solidFill>
              </a:rPr>
              <a:t>n</a:t>
            </a:r>
            <a:r>
              <a:rPr altLang="en-IN" b="1" sz="4100" lang="en-US">
                <a:solidFill>
                  <a:srgbClr val="C00000"/>
                </a:solidFill>
              </a:rPr>
              <a:t>g</a:t>
            </a:r>
            <a:r>
              <a:rPr altLang="en-IN" b="1" sz="4100" lang="en-US">
                <a:solidFill>
                  <a:srgbClr val="C00000"/>
                </a:solidFill>
              </a:rPr>
              <a:t> </a:t>
            </a:r>
            <a:r>
              <a:rPr altLang="en-IN" b="1" sz="4100" lang="en-US">
                <a:solidFill>
                  <a:srgbClr val="C00000"/>
                </a:solidFill>
              </a:rPr>
              <a:t>a</a:t>
            </a:r>
            <a:r>
              <a:rPr altLang="en-IN" b="1" sz="4100" lang="en-US">
                <a:solidFill>
                  <a:srgbClr val="C00000"/>
                </a:solidFill>
              </a:rPr>
              <a:t>c</a:t>
            </a:r>
            <a:r>
              <a:rPr altLang="en-IN" b="1" sz="4100" lang="en-US">
                <a:solidFill>
                  <a:srgbClr val="C00000"/>
                </a:solidFill>
              </a:rPr>
              <a:t>i</a:t>
            </a:r>
            <a:r>
              <a:rPr altLang="en-IN" b="1" sz="4100" lang="en-US">
                <a:solidFill>
                  <a:srgbClr val="C00000"/>
                </a:solidFill>
              </a:rPr>
              <a:t>d</a:t>
            </a:r>
            <a:r>
              <a:rPr altLang="en-IN" b="1" sz="4100" lang="en-US">
                <a:solidFill>
                  <a:srgbClr val="C00000"/>
                </a:solidFill>
              </a:rPr>
              <a:t> </a:t>
            </a:r>
            <a:r>
              <a:rPr altLang="en-IN" b="1" sz="4100" lang="en-US">
                <a:solidFill>
                  <a:srgbClr val="C00000"/>
                </a:solidFill>
              </a:rPr>
              <a:t>a</a:t>
            </a:r>
            <a:r>
              <a:rPr altLang="en-IN" b="1" sz="4100" lang="en-US">
                <a:solidFill>
                  <a:srgbClr val="C00000"/>
                </a:solidFill>
              </a:rPr>
              <a:t>n</a:t>
            </a:r>
            <a:r>
              <a:rPr altLang="en-IN" b="1" sz="4100" lang="en-US">
                <a:solidFill>
                  <a:srgbClr val="C00000"/>
                </a:solidFill>
              </a:rPr>
              <a:t>d</a:t>
            </a:r>
            <a:r>
              <a:rPr altLang="en-IN" b="1" sz="4100" lang="en-US">
                <a:solidFill>
                  <a:srgbClr val="C00000"/>
                </a:solidFill>
              </a:rPr>
              <a:t> </a:t>
            </a:r>
            <a:r>
              <a:rPr altLang="en-IN" b="1" sz="4100" lang="en-US">
                <a:solidFill>
                  <a:srgbClr val="C00000"/>
                </a:solidFill>
              </a:rPr>
              <a:t>w</a:t>
            </a:r>
            <a:r>
              <a:rPr altLang="en-IN" b="1" sz="4100" lang="en-US">
                <a:solidFill>
                  <a:srgbClr val="C00000"/>
                </a:solidFill>
              </a:rPr>
              <a:t>e</a:t>
            </a:r>
            <a:r>
              <a:rPr altLang="en-IN" b="1" sz="4100" lang="en-US">
                <a:solidFill>
                  <a:srgbClr val="C00000"/>
                </a:solidFill>
              </a:rPr>
              <a:t>a</a:t>
            </a:r>
            <a:r>
              <a:rPr altLang="en-IN" b="1" sz="4100" lang="en-US">
                <a:solidFill>
                  <a:srgbClr val="C00000"/>
                </a:solidFill>
              </a:rPr>
              <a:t>k</a:t>
            </a:r>
            <a:r>
              <a:rPr altLang="en-IN" b="1" sz="4100" lang="en-US">
                <a:solidFill>
                  <a:srgbClr val="C00000"/>
                </a:solidFill>
              </a:rPr>
              <a:t> </a:t>
            </a:r>
            <a:r>
              <a:rPr altLang="en-IN" b="1" sz="4100" lang="en-US">
                <a:solidFill>
                  <a:srgbClr val="C00000"/>
                </a:solidFill>
              </a:rPr>
              <a:t>b</a:t>
            </a:r>
            <a:r>
              <a:rPr altLang="en-IN" b="1" sz="4100" lang="en-US">
                <a:solidFill>
                  <a:srgbClr val="C00000"/>
                </a:solidFill>
              </a:rPr>
              <a:t>a</a:t>
            </a:r>
            <a:r>
              <a:rPr altLang="en-IN" b="1" sz="4100" lang="en-US">
                <a:solidFill>
                  <a:srgbClr val="C00000"/>
                </a:solidFill>
              </a:rPr>
              <a:t>s</a:t>
            </a:r>
            <a:r>
              <a:rPr altLang="en-IN" b="1" sz="4100" lang="en-US">
                <a:solidFill>
                  <a:srgbClr val="C00000"/>
                </a:solidFill>
              </a:rPr>
              <a:t>e</a:t>
            </a:r>
            <a:endParaRPr lang="en-GB"/>
          </a:p>
        </p:txBody>
      </p:sp>
      <p:sp>
        <p:nvSpPr>
          <p:cNvPr id="1048792" name="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altLang="en-IN" lang="en-US"/>
              <a:t>S</a:t>
            </a:r>
            <a:r>
              <a:rPr altLang="en-IN" lang="en-US"/>
              <a:t>a</a:t>
            </a:r>
            <a:r>
              <a:rPr altLang="en-IN" lang="en-US"/>
              <a:t>l</a:t>
            </a:r>
            <a:r>
              <a:rPr altLang="en-IN" lang="en-US"/>
              <a:t>t</a:t>
            </a:r>
            <a:r>
              <a:rPr altLang="en-IN" lang="en-US"/>
              <a:t>s</a:t>
            </a:r>
            <a:r>
              <a:rPr altLang="en-IN" lang="en-US"/>
              <a:t> </a:t>
            </a:r>
            <a:r>
              <a:rPr altLang="en-IN" lang="en-US"/>
              <a:t>o</a:t>
            </a:r>
            <a:r>
              <a:rPr altLang="en-IN" lang="en-US"/>
              <a:t>f</a:t>
            </a:r>
            <a:r>
              <a:rPr altLang="en-IN" lang="en-US"/>
              <a:t> </a:t>
            </a:r>
            <a:r>
              <a:rPr altLang="en-IN" lang="en-US"/>
              <a:t>s</a:t>
            </a:r>
            <a:r>
              <a:rPr altLang="en-IN" lang="en-US"/>
              <a:t>t</a:t>
            </a:r>
            <a:r>
              <a:rPr altLang="en-IN" lang="en-US"/>
              <a:t>r</a:t>
            </a:r>
            <a:r>
              <a:rPr altLang="en-IN" lang="en-US"/>
              <a:t>o</a:t>
            </a:r>
            <a:r>
              <a:rPr altLang="en-IN" lang="en-US"/>
              <a:t>n</a:t>
            </a:r>
            <a:r>
              <a:rPr altLang="en-IN" lang="en-US"/>
              <a:t>g</a:t>
            </a:r>
            <a:r>
              <a:rPr altLang="en-IN" lang="en-US"/>
              <a:t> </a:t>
            </a:r>
            <a:r>
              <a:rPr altLang="en-IN" lang="en-US"/>
              <a:t>a</a:t>
            </a:r>
            <a:r>
              <a:rPr altLang="en-IN" lang="en-US"/>
              <a:t>c</a:t>
            </a:r>
            <a:r>
              <a:rPr altLang="en-IN" lang="en-US"/>
              <a:t>i</a:t>
            </a:r>
            <a:r>
              <a:rPr altLang="en-IN" lang="en-US"/>
              <a:t>d</a:t>
            </a:r>
            <a:r>
              <a:rPr altLang="en-IN" lang="en-US"/>
              <a:t> </a:t>
            </a:r>
            <a:r>
              <a:rPr altLang="en-IN" lang="en-US"/>
              <a:t>a</a:t>
            </a:r>
            <a:r>
              <a:rPr altLang="en-IN" lang="en-US"/>
              <a:t>n</a:t>
            </a:r>
            <a:r>
              <a:rPr altLang="en-IN" lang="en-US"/>
              <a:t>d</a:t>
            </a:r>
            <a:r>
              <a:rPr altLang="en-IN" lang="en-US"/>
              <a:t> </a:t>
            </a:r>
            <a:r>
              <a:rPr altLang="en-IN" lang="en-US"/>
              <a:t>w</a:t>
            </a:r>
            <a:r>
              <a:rPr altLang="en-IN" lang="en-US"/>
              <a:t>e</a:t>
            </a:r>
            <a:r>
              <a:rPr altLang="en-IN" lang="en-US"/>
              <a:t>a</a:t>
            </a:r>
            <a:r>
              <a:rPr altLang="en-IN" lang="en-US"/>
              <a:t>k</a:t>
            </a:r>
            <a:r>
              <a:rPr altLang="en-IN" lang="en-US"/>
              <a:t> </a:t>
            </a:r>
            <a:r>
              <a:rPr altLang="en-IN" lang="en-US"/>
              <a:t>b</a:t>
            </a:r>
            <a:r>
              <a:rPr altLang="en-IN" lang="en-US"/>
              <a:t>a</a:t>
            </a:r>
            <a:r>
              <a:rPr altLang="en-IN" lang="en-US"/>
              <a:t>s</a:t>
            </a:r>
            <a:r>
              <a:rPr altLang="en-IN" lang="en-US"/>
              <a:t>e</a:t>
            </a:r>
            <a:r>
              <a:rPr altLang="en-IN" lang="en-US"/>
              <a:t> </a:t>
            </a:r>
            <a:r>
              <a:rPr altLang="en-IN" lang="en-US"/>
              <a:t>o</a:t>
            </a:r>
            <a:r>
              <a:rPr altLang="en-IN" lang="en-US"/>
              <a:t>n</a:t>
            </a:r>
            <a:r>
              <a:rPr altLang="en-IN" lang="en-US"/>
              <a:t> </a:t>
            </a:r>
            <a:r>
              <a:rPr altLang="en-IN" lang="en-US"/>
              <a:t>h</a:t>
            </a:r>
            <a:r>
              <a:rPr altLang="en-IN" lang="en-US"/>
              <a:t>y</a:t>
            </a:r>
            <a:r>
              <a:rPr altLang="en-IN" lang="en-US"/>
              <a:t>d</a:t>
            </a:r>
            <a:r>
              <a:rPr altLang="en-IN" lang="en-US"/>
              <a:t>r</a:t>
            </a:r>
            <a:r>
              <a:rPr altLang="en-IN" lang="en-US"/>
              <a:t>o</a:t>
            </a:r>
            <a:r>
              <a:rPr altLang="en-IN" lang="en-US"/>
              <a:t>l</a:t>
            </a:r>
            <a:r>
              <a:rPr altLang="en-IN" lang="en-US"/>
              <a:t>y</a:t>
            </a:r>
            <a:r>
              <a:rPr altLang="en-IN" lang="en-US"/>
              <a:t>sis</a:t>
            </a:r>
            <a:r>
              <a:rPr altLang="en-IN" lang="en-US"/>
              <a:t> </a:t>
            </a:r>
            <a:r>
              <a:rPr altLang="en-IN" lang="en-US"/>
              <a:t>g</a:t>
            </a:r>
            <a:r>
              <a:rPr altLang="en-IN" lang="en-US"/>
              <a:t>i</a:t>
            </a:r>
            <a:r>
              <a:rPr altLang="en-IN" lang="en-US"/>
              <a:t>v</a:t>
            </a:r>
            <a:r>
              <a:rPr altLang="en-IN" lang="en-US"/>
              <a:t>e</a:t>
            </a:r>
            <a:r>
              <a:rPr altLang="en-IN" lang="en-US"/>
              <a:t>s</a:t>
            </a:r>
            <a:r>
              <a:rPr altLang="en-IN" lang="en-US"/>
              <a:t> </a:t>
            </a:r>
            <a:r>
              <a:rPr altLang="en-IN" lang="en-US"/>
              <a:t>s</a:t>
            </a:r>
            <a:r>
              <a:rPr altLang="en-IN" lang="en-US"/>
              <a:t>t</a:t>
            </a:r>
            <a:r>
              <a:rPr altLang="en-IN" lang="en-US"/>
              <a:t>r</a:t>
            </a:r>
            <a:r>
              <a:rPr altLang="en-IN" lang="en-US"/>
              <a:t>o</a:t>
            </a:r>
            <a:r>
              <a:rPr altLang="en-IN" lang="en-US"/>
              <a:t>n</a:t>
            </a:r>
            <a:r>
              <a:rPr altLang="en-IN" lang="en-US"/>
              <a:t>g</a:t>
            </a:r>
            <a:r>
              <a:rPr altLang="en-IN" lang="en-US"/>
              <a:t> </a:t>
            </a:r>
            <a:r>
              <a:rPr altLang="en-IN" lang="en-US"/>
              <a:t>a</a:t>
            </a:r>
            <a:r>
              <a:rPr altLang="en-IN" lang="en-US"/>
              <a:t>c</a:t>
            </a:r>
            <a:r>
              <a:rPr altLang="en-IN" lang="en-US"/>
              <a:t>i</a:t>
            </a:r>
            <a:r>
              <a:rPr altLang="en-IN" lang="en-US"/>
              <a:t>d</a:t>
            </a:r>
            <a:r>
              <a:rPr altLang="en-IN" lang="en-US"/>
              <a:t> </a:t>
            </a:r>
            <a:r>
              <a:rPr altLang="en-IN" lang="en-US"/>
              <a:t>a</a:t>
            </a:r>
            <a:r>
              <a:rPr altLang="en-IN" lang="en-US"/>
              <a:t>n</a:t>
            </a:r>
            <a:r>
              <a:rPr altLang="en-IN" lang="en-US"/>
              <a:t>d</a:t>
            </a:r>
            <a:r>
              <a:rPr altLang="en-IN" lang="en-US"/>
              <a:t> </a:t>
            </a:r>
            <a:r>
              <a:rPr altLang="en-IN" lang="en-US"/>
              <a:t>w</a:t>
            </a:r>
            <a:r>
              <a:rPr altLang="en-IN" lang="en-US"/>
              <a:t>e</a:t>
            </a:r>
            <a:r>
              <a:rPr altLang="en-IN" lang="en-US"/>
              <a:t>a</a:t>
            </a:r>
            <a:r>
              <a:rPr altLang="en-IN" lang="en-US"/>
              <a:t>k</a:t>
            </a:r>
            <a:r>
              <a:rPr altLang="en-IN" lang="en-US"/>
              <a:t> </a:t>
            </a:r>
            <a:r>
              <a:rPr altLang="en-IN" lang="en-US"/>
              <a:t>b</a:t>
            </a:r>
            <a:r>
              <a:rPr altLang="en-IN" lang="en-US"/>
              <a:t>a</a:t>
            </a:r>
            <a:r>
              <a:rPr altLang="en-IN" lang="en-US"/>
              <a:t>s</a:t>
            </a:r>
            <a:r>
              <a:rPr altLang="en-IN" lang="en-US"/>
              <a:t>e</a:t>
            </a:r>
            <a:r>
              <a:rPr altLang="en-IN" lang="en-US"/>
              <a:t>.</a:t>
            </a:r>
            <a:r>
              <a:rPr altLang="en-IN" lang="en-US"/>
              <a:t> </a:t>
            </a:r>
            <a:r>
              <a:rPr altLang="en-IN" lang="en-US"/>
              <a:t>T</a:t>
            </a:r>
            <a:r>
              <a:rPr altLang="en-IN" lang="en-US"/>
              <a:t>h</a:t>
            </a:r>
            <a:r>
              <a:rPr altLang="en-IN" lang="en-US"/>
              <a:t>e</a:t>
            </a:r>
            <a:r>
              <a:rPr altLang="en-IN" lang="en-US"/>
              <a:t>r</a:t>
            </a:r>
            <a:r>
              <a:rPr altLang="en-IN" lang="en-US"/>
              <a:t>e</a:t>
            </a:r>
            <a:r>
              <a:rPr altLang="en-IN" lang="en-US"/>
              <a:t>f</a:t>
            </a:r>
            <a:r>
              <a:rPr altLang="en-IN" lang="en-US"/>
              <a:t>ore</a:t>
            </a:r>
            <a:r>
              <a:rPr altLang="en-IN" lang="en-US"/>
              <a:t>,</a:t>
            </a:r>
            <a:r>
              <a:rPr altLang="en-IN" lang="en-US"/>
              <a:t> </a:t>
            </a:r>
            <a:r>
              <a:rPr altLang="en-IN" lang="en-US">
                <a:solidFill>
                  <a:srgbClr val="0000FF"/>
                </a:solidFill>
              </a:rPr>
              <a:t>s</a:t>
            </a:r>
            <a:r>
              <a:rPr altLang="en-IN" lang="en-US">
                <a:solidFill>
                  <a:srgbClr val="0000FF"/>
                </a:solidFill>
              </a:rPr>
              <a:t>o</a:t>
            </a:r>
            <a:r>
              <a:rPr altLang="en-IN" lang="en-US">
                <a:solidFill>
                  <a:srgbClr val="0000FF"/>
                </a:solidFill>
              </a:rPr>
              <a:t>l</a:t>
            </a:r>
            <a:r>
              <a:rPr altLang="en-IN" lang="en-US">
                <a:solidFill>
                  <a:srgbClr val="0000FF"/>
                </a:solidFill>
              </a:rPr>
              <a:t>u</a:t>
            </a:r>
            <a:r>
              <a:rPr altLang="en-IN" lang="en-US">
                <a:solidFill>
                  <a:srgbClr val="0000FF"/>
                </a:solidFill>
              </a:rPr>
              <a:t>t</a:t>
            </a:r>
            <a:r>
              <a:rPr altLang="en-IN" lang="en-US">
                <a:solidFill>
                  <a:srgbClr val="0000FF"/>
                </a:solidFill>
              </a:rPr>
              <a:t>i</a:t>
            </a:r>
            <a:r>
              <a:rPr altLang="en-IN" lang="en-US">
                <a:solidFill>
                  <a:srgbClr val="0000FF"/>
                </a:solidFill>
              </a:rPr>
              <a:t>o</a:t>
            </a:r>
            <a:r>
              <a:rPr altLang="en-IN" lang="en-US">
                <a:solidFill>
                  <a:srgbClr val="0000FF"/>
                </a:solidFill>
              </a:rPr>
              <a:t>n</a:t>
            </a:r>
            <a:r>
              <a:rPr altLang="en-IN" lang="en-US">
                <a:solidFill>
                  <a:srgbClr val="0000FF"/>
                </a:solidFill>
              </a:rPr>
              <a:t> </a:t>
            </a:r>
            <a:r>
              <a:rPr altLang="en-IN" lang="en-US">
                <a:solidFill>
                  <a:srgbClr val="0000FF"/>
                </a:solidFill>
              </a:rPr>
              <a:t>i</a:t>
            </a:r>
            <a:r>
              <a:rPr altLang="en-IN" lang="en-US">
                <a:solidFill>
                  <a:srgbClr val="0000FF"/>
                </a:solidFill>
              </a:rPr>
              <a:t>s</a:t>
            </a:r>
            <a:r>
              <a:rPr altLang="en-IN" lang="en-US">
                <a:solidFill>
                  <a:srgbClr val="0000FF"/>
                </a:solidFill>
              </a:rPr>
              <a:t> </a:t>
            </a:r>
            <a:r>
              <a:rPr altLang="en-IN" lang="en-US">
                <a:solidFill>
                  <a:srgbClr val="0000FF"/>
                </a:solidFill>
              </a:rPr>
              <a:t>a</a:t>
            </a:r>
            <a:r>
              <a:rPr altLang="en-IN" lang="en-US">
                <a:solidFill>
                  <a:srgbClr val="0000FF"/>
                </a:solidFill>
              </a:rPr>
              <a:t>c</a:t>
            </a:r>
            <a:r>
              <a:rPr altLang="en-IN" lang="en-US">
                <a:solidFill>
                  <a:srgbClr val="0000FF"/>
                </a:solidFill>
              </a:rPr>
              <a:t>i</a:t>
            </a:r>
            <a:r>
              <a:rPr altLang="en-IN" lang="en-US">
                <a:solidFill>
                  <a:srgbClr val="0000FF"/>
                </a:solidFill>
              </a:rPr>
              <a:t>d</a:t>
            </a:r>
            <a:r>
              <a:rPr altLang="en-IN" lang="en-US">
                <a:solidFill>
                  <a:srgbClr val="0000FF"/>
                </a:solidFill>
              </a:rPr>
              <a:t>i</a:t>
            </a:r>
            <a:r>
              <a:rPr altLang="en-IN" lang="en-US">
                <a:solidFill>
                  <a:srgbClr val="0000FF"/>
                </a:solidFill>
              </a:rPr>
              <a:t>c</a:t>
            </a:r>
            <a:r>
              <a:rPr altLang="en-IN" lang="en-US">
                <a:solidFill>
                  <a:srgbClr val="0000FF"/>
                </a:solidFill>
              </a:rPr>
              <a:t> </a:t>
            </a:r>
            <a:r>
              <a:rPr altLang="en-IN" lang="en-US">
                <a:solidFill>
                  <a:srgbClr val="0000FF"/>
                </a:solidFill>
              </a:rPr>
              <a:t>(</a:t>
            </a:r>
            <a:r>
              <a:rPr altLang="en-IN" lang="en-US">
                <a:solidFill>
                  <a:srgbClr val="0000FF"/>
                </a:solidFill>
              </a:rPr>
              <a:t>p</a:t>
            </a:r>
            <a:r>
              <a:rPr altLang="en-IN" lang="en-US">
                <a:solidFill>
                  <a:srgbClr val="0000FF"/>
                </a:solidFill>
              </a:rPr>
              <a:t>H</a:t>
            </a:r>
            <a:r>
              <a:rPr altLang="en-IN" lang="en-US">
                <a:solidFill>
                  <a:srgbClr val="0000FF"/>
                </a:solidFill>
              </a:rPr>
              <a:t> </a:t>
            </a:r>
            <a:r>
              <a:rPr altLang="en-IN" lang="en-US">
                <a:solidFill>
                  <a:srgbClr val="0000FF"/>
                </a:solidFill>
              </a:rPr>
              <a:t>&lt;</a:t>
            </a:r>
            <a:r>
              <a:rPr altLang="en-IN" lang="en-US">
                <a:solidFill>
                  <a:srgbClr val="0000FF"/>
                </a:solidFill>
              </a:rPr>
              <a:t> </a:t>
            </a:r>
            <a:r>
              <a:rPr altLang="en-IN" lang="en-US">
                <a:solidFill>
                  <a:srgbClr val="0000FF"/>
                </a:solidFill>
              </a:rPr>
              <a:t>7</a:t>
            </a:r>
            <a:r>
              <a:rPr altLang="en-IN" lang="en-US">
                <a:solidFill>
                  <a:srgbClr val="0000FF"/>
                </a:solidFill>
              </a:rPr>
              <a:t>)</a:t>
            </a:r>
            <a:r>
              <a:rPr altLang="en-IN" lang="en-US">
                <a:solidFill>
                  <a:srgbClr val="0000FF"/>
                </a:solidFill>
              </a:rPr>
              <a:t>.</a:t>
            </a:r>
            <a:r>
              <a:rPr altLang="en-IN" lang="en-US">
                <a:solidFill>
                  <a:srgbClr val="0000FF"/>
                </a:solidFill>
              </a:rPr>
              <a:t> </a:t>
            </a:r>
            <a:endParaRPr lang="en-GB"/>
          </a:p>
          <a:p>
            <a:endParaRPr lang="en-GB"/>
          </a:p>
          <a:p>
            <a:r>
              <a:rPr altLang="en-IN" lang="en-US"/>
              <a:t>E</a:t>
            </a:r>
            <a:r>
              <a:rPr altLang="en-IN" lang="en-US"/>
              <a:t>x</a:t>
            </a:r>
            <a:r>
              <a:rPr altLang="en-IN" lang="en-US"/>
              <a:t>a</a:t>
            </a:r>
            <a:r>
              <a:rPr altLang="en-IN" lang="en-US"/>
              <a:t>m</a:t>
            </a:r>
            <a:r>
              <a:rPr altLang="en-IN" lang="en-US"/>
              <a:t>p</a:t>
            </a:r>
            <a:r>
              <a:rPr altLang="en-IN" lang="en-US"/>
              <a:t>l</a:t>
            </a:r>
            <a:r>
              <a:rPr altLang="en-IN" lang="en-US"/>
              <a:t>e</a:t>
            </a:r>
            <a:r>
              <a:rPr altLang="en-IN" lang="en-US"/>
              <a:t>s</a:t>
            </a:r>
            <a:r>
              <a:rPr altLang="en-IN" lang="en-US"/>
              <a:t>:</a:t>
            </a:r>
            <a:r>
              <a:rPr altLang="en-IN" lang="en-US"/>
              <a:t> </a:t>
            </a:r>
            <a:r>
              <a:rPr altLang="en-IN" lang="en-US"/>
              <a:t>C</a:t>
            </a:r>
            <a:r>
              <a:rPr altLang="en-IN" lang="en-US"/>
              <a:t>u</a:t>
            </a:r>
            <a:r>
              <a:rPr altLang="en-IN" lang="en-US"/>
              <a:t>S</a:t>
            </a:r>
            <a:r>
              <a:rPr altLang="en-IN" lang="en-US"/>
              <a:t>O</a:t>
            </a:r>
            <a:r>
              <a:rPr altLang="en-IN" sz="1900" lang="en-US"/>
              <a:t>4</a:t>
            </a:r>
            <a:r>
              <a:rPr altLang="en-IN" lang="en-US"/>
              <a:t>,</a:t>
            </a:r>
            <a:r>
              <a:rPr altLang="en-IN" lang="en-US"/>
              <a:t> </a:t>
            </a:r>
            <a:r>
              <a:rPr altLang="en-IN" lang="en-US"/>
              <a:t>F</a:t>
            </a:r>
            <a:r>
              <a:rPr altLang="en-IN" lang="en-US"/>
              <a:t>e</a:t>
            </a:r>
            <a:r>
              <a:rPr altLang="en-IN" lang="en-US"/>
              <a:t>C</a:t>
            </a:r>
            <a:r>
              <a:rPr altLang="en-IN" lang="en-US"/>
              <a:t>l</a:t>
            </a:r>
            <a:r>
              <a:rPr altLang="en-IN" sz="1900" lang="en-US"/>
              <a:t>3</a:t>
            </a:r>
            <a:r>
              <a:rPr altLang="en-IN" lang="en-US"/>
              <a:t>,</a:t>
            </a:r>
            <a:r>
              <a:rPr altLang="en-IN" lang="en-US"/>
              <a:t> </a:t>
            </a:r>
            <a:r>
              <a:rPr altLang="en-IN" lang="en-US"/>
              <a:t>N</a:t>
            </a:r>
            <a:r>
              <a:rPr altLang="en-IN" lang="en-US"/>
              <a:t>H</a:t>
            </a:r>
            <a:r>
              <a:rPr altLang="en-IN" sz="1900" lang="en-US"/>
              <a:t>4</a:t>
            </a:r>
            <a:r>
              <a:rPr altLang="en-IN" lang="en-US"/>
              <a:t>C</a:t>
            </a:r>
            <a:r>
              <a:rPr altLang="en-IN" lang="en-US"/>
              <a:t>l</a:t>
            </a:r>
            <a:r>
              <a:rPr altLang="en-IN" lang="en-US"/>
              <a:t> </a:t>
            </a:r>
            <a:r>
              <a:rPr altLang="en-IN" lang="en-US"/>
              <a:t>e</a:t>
            </a:r>
            <a:r>
              <a:rPr altLang="en-IN" lang="en-US"/>
              <a:t>t</a:t>
            </a:r>
            <a:r>
              <a:rPr altLang="en-IN" lang="en-US"/>
              <a:t>c</a:t>
            </a:r>
            <a:r>
              <a:rPr altLang="en-IN" lang="en-US"/>
              <a:t>.</a:t>
            </a:r>
            <a:r>
              <a:rPr altLang="en-IN" lang="en-US"/>
              <a:t> </a:t>
            </a:r>
            <a:endParaRPr lang="en-GB"/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1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93" name="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en-IN" b="1" sz="3900" lang="en-US">
                <a:solidFill>
                  <a:srgbClr val="C00000"/>
                </a:solidFill>
              </a:rPr>
              <a:t>E</a:t>
            </a:r>
            <a:r>
              <a:rPr altLang="en-IN" b="1" sz="3900" lang="en-US">
                <a:solidFill>
                  <a:srgbClr val="C00000"/>
                </a:solidFill>
              </a:rPr>
              <a:t>x</a:t>
            </a:r>
            <a:r>
              <a:rPr altLang="en-IN" b="1" sz="3900" lang="en-US">
                <a:solidFill>
                  <a:srgbClr val="C00000"/>
                </a:solidFill>
              </a:rPr>
              <a:t>p</a:t>
            </a:r>
            <a:r>
              <a:rPr altLang="en-IN" b="1" sz="3900" lang="en-US">
                <a:solidFill>
                  <a:srgbClr val="C00000"/>
                </a:solidFill>
              </a:rPr>
              <a:t>r</a:t>
            </a:r>
            <a:r>
              <a:rPr altLang="en-IN" b="1" sz="3900" lang="en-US">
                <a:solidFill>
                  <a:srgbClr val="C00000"/>
                </a:solidFill>
              </a:rPr>
              <a:t>e</a:t>
            </a:r>
            <a:r>
              <a:rPr altLang="en-IN" b="1" sz="3900" lang="en-US">
                <a:solidFill>
                  <a:srgbClr val="C00000"/>
                </a:solidFill>
              </a:rPr>
              <a:t>ssion</a:t>
            </a:r>
            <a:r>
              <a:rPr altLang="en-IN" b="1" sz="3900" lang="en-US">
                <a:solidFill>
                  <a:srgbClr val="C00000"/>
                </a:solidFill>
              </a:rPr>
              <a:t> </a:t>
            </a:r>
            <a:r>
              <a:rPr altLang="en-IN" b="1" sz="3900" lang="en-US">
                <a:solidFill>
                  <a:srgbClr val="C00000"/>
                </a:solidFill>
              </a:rPr>
              <a:t>f</a:t>
            </a:r>
            <a:r>
              <a:rPr altLang="en-IN" b="1" sz="3900" lang="en-US">
                <a:solidFill>
                  <a:srgbClr val="C00000"/>
                </a:solidFill>
              </a:rPr>
              <a:t>o</a:t>
            </a:r>
            <a:r>
              <a:rPr altLang="en-IN" b="1" sz="3900" lang="en-US">
                <a:solidFill>
                  <a:srgbClr val="C00000"/>
                </a:solidFill>
              </a:rPr>
              <a:t>r</a:t>
            </a:r>
            <a:r>
              <a:rPr altLang="en-IN" b="1" sz="3900" lang="en-US">
                <a:solidFill>
                  <a:srgbClr val="C00000"/>
                </a:solidFill>
              </a:rPr>
              <a:t> </a:t>
            </a:r>
            <a:r>
              <a:rPr altLang="en-IN" b="1" sz="3900" lang="en-US">
                <a:solidFill>
                  <a:srgbClr val="C00000"/>
                </a:solidFill>
              </a:rPr>
              <a:t>h</a:t>
            </a:r>
            <a:r>
              <a:rPr altLang="en-IN" b="1" sz="3900" lang="en-US">
                <a:solidFill>
                  <a:srgbClr val="C00000"/>
                </a:solidFill>
              </a:rPr>
              <a:t>y</a:t>
            </a:r>
            <a:r>
              <a:rPr altLang="en-IN" b="1" sz="3900" lang="en-US">
                <a:solidFill>
                  <a:srgbClr val="C00000"/>
                </a:solidFill>
              </a:rPr>
              <a:t>d</a:t>
            </a:r>
            <a:r>
              <a:rPr altLang="en-IN" b="1" sz="3900" lang="en-US">
                <a:solidFill>
                  <a:srgbClr val="C00000"/>
                </a:solidFill>
              </a:rPr>
              <a:t>r</a:t>
            </a:r>
            <a:r>
              <a:rPr altLang="en-IN" b="1" sz="3900" lang="en-US">
                <a:solidFill>
                  <a:srgbClr val="C00000"/>
                </a:solidFill>
              </a:rPr>
              <a:t>o</a:t>
            </a:r>
            <a:r>
              <a:rPr altLang="en-IN" b="1" sz="3900" lang="en-US">
                <a:solidFill>
                  <a:srgbClr val="C00000"/>
                </a:solidFill>
              </a:rPr>
              <a:t>l</a:t>
            </a:r>
            <a:r>
              <a:rPr altLang="en-IN" b="1" sz="3900" lang="en-US">
                <a:solidFill>
                  <a:srgbClr val="C00000"/>
                </a:solidFill>
              </a:rPr>
              <a:t>y</a:t>
            </a:r>
            <a:r>
              <a:rPr altLang="en-IN" b="1" sz="3900" lang="en-US">
                <a:solidFill>
                  <a:srgbClr val="C00000"/>
                </a:solidFill>
              </a:rPr>
              <a:t>sis</a:t>
            </a:r>
            <a:r>
              <a:rPr altLang="en-IN" b="1" sz="3900" lang="en-US">
                <a:solidFill>
                  <a:srgbClr val="C00000"/>
                </a:solidFill>
              </a:rPr>
              <a:t> </a:t>
            </a:r>
            <a:r>
              <a:rPr altLang="en-IN" b="1" sz="3900" lang="en-US">
                <a:solidFill>
                  <a:srgbClr val="C00000"/>
                </a:solidFill>
              </a:rPr>
              <a:t>c</a:t>
            </a:r>
            <a:r>
              <a:rPr altLang="en-IN" b="1" sz="3900" lang="en-US">
                <a:solidFill>
                  <a:srgbClr val="C00000"/>
                </a:solidFill>
              </a:rPr>
              <a:t>o</a:t>
            </a:r>
            <a:r>
              <a:rPr altLang="en-IN" b="1" sz="3900" lang="en-US">
                <a:solidFill>
                  <a:srgbClr val="C00000"/>
                </a:solidFill>
              </a:rPr>
              <a:t>n</a:t>
            </a:r>
            <a:r>
              <a:rPr altLang="en-IN" b="1" sz="3900" lang="en-US">
                <a:solidFill>
                  <a:srgbClr val="C00000"/>
                </a:solidFill>
              </a:rPr>
              <a:t>s</a:t>
            </a:r>
            <a:r>
              <a:rPr altLang="en-IN" b="1" sz="3900" lang="en-US">
                <a:solidFill>
                  <a:srgbClr val="C00000"/>
                </a:solidFill>
              </a:rPr>
              <a:t>t</a:t>
            </a:r>
            <a:r>
              <a:rPr altLang="en-IN" b="1" sz="3900" lang="en-US">
                <a:solidFill>
                  <a:srgbClr val="C00000"/>
                </a:solidFill>
              </a:rPr>
              <a:t>a</a:t>
            </a:r>
            <a:r>
              <a:rPr altLang="en-IN" b="1" sz="3900" lang="en-US">
                <a:solidFill>
                  <a:srgbClr val="C00000"/>
                </a:solidFill>
              </a:rPr>
              <a:t>n</a:t>
            </a:r>
            <a:r>
              <a:rPr altLang="en-IN" b="1" sz="3900" lang="en-US">
                <a:solidFill>
                  <a:srgbClr val="C00000"/>
                </a:solidFill>
              </a:rPr>
              <a:t>t</a:t>
            </a:r>
            <a:endParaRPr b="1" sz="3900" lang="en-GB">
              <a:solidFill>
                <a:srgbClr val="C00000"/>
              </a:solidFill>
            </a:endParaRPr>
          </a:p>
        </p:txBody>
      </p:sp>
      <p:sp>
        <p:nvSpPr>
          <p:cNvPr id="1048794" name=""/>
          <p:cNvSpPr>
            <a:spLocks noGrp="1"/>
          </p:cNvSpPr>
          <p:nvPr>
            <p:ph idx="1"/>
          </p:nvPr>
        </p:nvSpPr>
        <p:spPr/>
        <p:txBody>
          <a:bodyPr/>
          <a:p>
            <a:endParaRPr lang="en-GB"/>
          </a:p>
        </p:txBody>
      </p:sp>
      <p:pic>
        <p:nvPicPr>
          <p:cNvPr id="2097190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-302968" y="1516965"/>
            <a:ext cx="9144000" cy="4968657"/>
          </a:xfrm>
          <a:prstGeom prst="rect"/>
        </p:spPr>
      </p:pic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1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95" name="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en-IN" b="1" sz="3700" lang="en-US">
                <a:solidFill>
                  <a:srgbClr val="C00000"/>
                </a:solidFill>
              </a:rPr>
              <a:t>E</a:t>
            </a:r>
            <a:r>
              <a:rPr altLang="en-IN" b="1" sz="3700" lang="en-US">
                <a:solidFill>
                  <a:srgbClr val="C00000"/>
                </a:solidFill>
              </a:rPr>
              <a:t>x</a:t>
            </a:r>
            <a:r>
              <a:rPr altLang="en-IN" b="1" sz="3700" lang="en-US">
                <a:solidFill>
                  <a:srgbClr val="C00000"/>
                </a:solidFill>
              </a:rPr>
              <a:t>p</a:t>
            </a:r>
            <a:r>
              <a:rPr altLang="en-IN" b="1" sz="3700" lang="en-US">
                <a:solidFill>
                  <a:srgbClr val="C00000"/>
                </a:solidFill>
              </a:rPr>
              <a:t>r</a:t>
            </a:r>
            <a:r>
              <a:rPr altLang="en-IN" b="1" sz="3700" lang="en-US">
                <a:solidFill>
                  <a:srgbClr val="C00000"/>
                </a:solidFill>
              </a:rPr>
              <a:t>e</a:t>
            </a:r>
            <a:r>
              <a:rPr altLang="en-IN" b="1" sz="3700" lang="en-US">
                <a:solidFill>
                  <a:srgbClr val="C00000"/>
                </a:solidFill>
              </a:rPr>
              <a:t>ssion</a:t>
            </a:r>
            <a:r>
              <a:rPr altLang="en-IN" b="1" sz="3700" lang="en-US">
                <a:solidFill>
                  <a:srgbClr val="C00000"/>
                </a:solidFill>
              </a:rPr>
              <a:t> </a:t>
            </a:r>
            <a:r>
              <a:rPr altLang="en-IN" b="1" sz="3700" lang="en-US">
                <a:solidFill>
                  <a:srgbClr val="C00000"/>
                </a:solidFill>
              </a:rPr>
              <a:t>f</a:t>
            </a:r>
            <a:r>
              <a:rPr altLang="en-IN" b="1" sz="3700" lang="en-US">
                <a:solidFill>
                  <a:srgbClr val="C00000"/>
                </a:solidFill>
              </a:rPr>
              <a:t>o</a:t>
            </a:r>
            <a:r>
              <a:rPr altLang="en-IN" b="1" sz="3700" lang="en-US">
                <a:solidFill>
                  <a:srgbClr val="C00000"/>
                </a:solidFill>
              </a:rPr>
              <a:t>r</a:t>
            </a:r>
            <a:r>
              <a:rPr altLang="en-IN" b="1" sz="3700" lang="en-US">
                <a:solidFill>
                  <a:srgbClr val="C00000"/>
                </a:solidFill>
              </a:rPr>
              <a:t> </a:t>
            </a:r>
            <a:r>
              <a:rPr altLang="en-IN" b="1" sz="3700" lang="en-US">
                <a:solidFill>
                  <a:srgbClr val="C00000"/>
                </a:solidFill>
              </a:rPr>
              <a:t>d</a:t>
            </a:r>
            <a:r>
              <a:rPr altLang="en-IN" b="1" sz="3700" lang="en-US">
                <a:solidFill>
                  <a:srgbClr val="C00000"/>
                </a:solidFill>
              </a:rPr>
              <a:t>e</a:t>
            </a:r>
            <a:r>
              <a:rPr altLang="en-IN" b="1" sz="3700" lang="en-US">
                <a:solidFill>
                  <a:srgbClr val="C00000"/>
                </a:solidFill>
              </a:rPr>
              <a:t>g</a:t>
            </a:r>
            <a:r>
              <a:rPr altLang="en-IN" b="1" sz="3700" lang="en-US">
                <a:solidFill>
                  <a:srgbClr val="C00000"/>
                </a:solidFill>
              </a:rPr>
              <a:t>r</a:t>
            </a:r>
            <a:r>
              <a:rPr altLang="en-IN" b="1" sz="3700" lang="en-US">
                <a:solidFill>
                  <a:srgbClr val="C00000"/>
                </a:solidFill>
              </a:rPr>
              <a:t>e</a:t>
            </a:r>
            <a:r>
              <a:rPr altLang="en-IN" b="1" sz="3700" lang="en-US">
                <a:solidFill>
                  <a:srgbClr val="C00000"/>
                </a:solidFill>
              </a:rPr>
              <a:t>e</a:t>
            </a:r>
            <a:r>
              <a:rPr altLang="en-IN" b="1" sz="3700" lang="en-US">
                <a:solidFill>
                  <a:srgbClr val="C00000"/>
                </a:solidFill>
              </a:rPr>
              <a:t> of</a:t>
            </a:r>
            <a:r>
              <a:rPr altLang="en-IN" b="1" sz="3700" lang="en-US">
                <a:solidFill>
                  <a:srgbClr val="C00000"/>
                </a:solidFill>
              </a:rPr>
              <a:t> </a:t>
            </a:r>
            <a:r>
              <a:rPr altLang="en-IN" b="1" sz="3700" lang="en-US">
                <a:solidFill>
                  <a:srgbClr val="C00000"/>
                </a:solidFill>
              </a:rPr>
              <a:t>h</a:t>
            </a:r>
            <a:r>
              <a:rPr altLang="en-IN" b="1" sz="3700" lang="en-US">
                <a:solidFill>
                  <a:srgbClr val="C00000"/>
                </a:solidFill>
              </a:rPr>
              <a:t>y</a:t>
            </a:r>
            <a:r>
              <a:rPr altLang="en-IN" b="1" sz="3700" lang="en-US">
                <a:solidFill>
                  <a:srgbClr val="C00000"/>
                </a:solidFill>
              </a:rPr>
              <a:t>d</a:t>
            </a:r>
            <a:r>
              <a:rPr altLang="en-IN" b="1" sz="3700" lang="en-US">
                <a:solidFill>
                  <a:srgbClr val="C00000"/>
                </a:solidFill>
              </a:rPr>
              <a:t>r</a:t>
            </a:r>
            <a:r>
              <a:rPr altLang="en-IN" b="1" sz="3700" lang="en-US">
                <a:solidFill>
                  <a:srgbClr val="C00000"/>
                </a:solidFill>
              </a:rPr>
              <a:t>o</a:t>
            </a:r>
            <a:r>
              <a:rPr altLang="en-IN" b="1" sz="3700" lang="en-US">
                <a:solidFill>
                  <a:srgbClr val="C00000"/>
                </a:solidFill>
              </a:rPr>
              <a:t>l</a:t>
            </a:r>
            <a:r>
              <a:rPr altLang="en-IN" b="1" sz="3700" lang="en-US">
                <a:solidFill>
                  <a:srgbClr val="C00000"/>
                </a:solidFill>
              </a:rPr>
              <a:t>y</a:t>
            </a:r>
            <a:r>
              <a:rPr altLang="en-IN" b="1" sz="3700" lang="en-US">
                <a:solidFill>
                  <a:srgbClr val="C00000"/>
                </a:solidFill>
              </a:rPr>
              <a:t>sis</a:t>
            </a:r>
            <a:endParaRPr b="1" sz="3700" lang="en-GB">
              <a:solidFill>
                <a:srgbClr val="C00000"/>
              </a:solidFill>
            </a:endParaRPr>
          </a:p>
        </p:txBody>
      </p:sp>
      <p:sp>
        <p:nvSpPr>
          <p:cNvPr id="1048796" name=""/>
          <p:cNvSpPr>
            <a:spLocks noGrp="1"/>
          </p:cNvSpPr>
          <p:nvPr>
            <p:ph idx="1"/>
          </p:nvPr>
        </p:nvSpPr>
        <p:spPr/>
        <p:txBody>
          <a:bodyPr/>
          <a:p>
            <a:endParaRPr lang="en-GB"/>
          </a:p>
        </p:txBody>
      </p:sp>
      <p:pic>
        <p:nvPicPr>
          <p:cNvPr id="2097191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0" y="1825625"/>
            <a:ext cx="9144000" cy="2806195"/>
          </a:xfrm>
          <a:prstGeom prst="rect"/>
        </p:spPr>
      </p:pic>
      <p:pic>
        <p:nvPicPr>
          <p:cNvPr id="2097192" name=""/>
          <p:cNvPicPr>
            <a:picLocks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 rot="0">
            <a:off x="0" y="4631820"/>
            <a:ext cx="9144000" cy="1859471"/>
          </a:xfrm>
          <a:prstGeom prst="rect"/>
        </p:spPr>
      </p:pic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1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97" name="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en-IN" b="1" lang="en-US">
                <a:solidFill>
                  <a:srgbClr val="C00000"/>
                </a:solidFill>
              </a:rPr>
              <a:t>E</a:t>
            </a:r>
            <a:r>
              <a:rPr altLang="en-IN" b="1" lang="en-US">
                <a:solidFill>
                  <a:srgbClr val="C00000"/>
                </a:solidFill>
              </a:rPr>
              <a:t>x</a:t>
            </a:r>
            <a:r>
              <a:rPr altLang="en-IN" b="1" lang="en-US">
                <a:solidFill>
                  <a:srgbClr val="C00000"/>
                </a:solidFill>
              </a:rPr>
              <a:t>p</a:t>
            </a:r>
            <a:r>
              <a:rPr altLang="en-IN" b="1" lang="en-US">
                <a:solidFill>
                  <a:srgbClr val="C00000"/>
                </a:solidFill>
              </a:rPr>
              <a:t>r</a:t>
            </a:r>
            <a:r>
              <a:rPr altLang="en-IN" b="1" lang="en-US">
                <a:solidFill>
                  <a:srgbClr val="C00000"/>
                </a:solidFill>
              </a:rPr>
              <a:t>e</a:t>
            </a:r>
            <a:r>
              <a:rPr altLang="en-IN" b="1" lang="en-US">
                <a:solidFill>
                  <a:srgbClr val="C00000"/>
                </a:solidFill>
              </a:rPr>
              <a:t>s</a:t>
            </a:r>
            <a:r>
              <a:rPr altLang="en-IN" b="1" lang="en-US">
                <a:solidFill>
                  <a:srgbClr val="C00000"/>
                </a:solidFill>
              </a:rPr>
              <a:t>s</a:t>
            </a:r>
            <a:r>
              <a:rPr altLang="en-IN" b="1" lang="en-US">
                <a:solidFill>
                  <a:srgbClr val="C00000"/>
                </a:solidFill>
              </a:rPr>
              <a:t>i</a:t>
            </a:r>
            <a:r>
              <a:rPr altLang="en-IN" b="1" lang="en-US">
                <a:solidFill>
                  <a:srgbClr val="C00000"/>
                </a:solidFill>
              </a:rPr>
              <a:t>on</a:t>
            </a:r>
            <a:r>
              <a:rPr altLang="en-IN" b="1" lang="en-US">
                <a:solidFill>
                  <a:srgbClr val="C00000"/>
                </a:solidFill>
              </a:rPr>
              <a:t> </a:t>
            </a:r>
            <a:r>
              <a:rPr altLang="en-IN" b="1" lang="en-US">
                <a:solidFill>
                  <a:srgbClr val="C00000"/>
                </a:solidFill>
              </a:rPr>
              <a:t>f</a:t>
            </a:r>
            <a:r>
              <a:rPr altLang="en-IN" b="1" lang="en-US">
                <a:solidFill>
                  <a:srgbClr val="C00000"/>
                </a:solidFill>
              </a:rPr>
              <a:t>o</a:t>
            </a:r>
            <a:r>
              <a:rPr altLang="en-IN" b="1" lang="en-US">
                <a:solidFill>
                  <a:srgbClr val="C00000"/>
                </a:solidFill>
              </a:rPr>
              <a:t>r</a:t>
            </a:r>
            <a:r>
              <a:rPr altLang="en-IN" b="1" lang="en-US">
                <a:solidFill>
                  <a:srgbClr val="C00000"/>
                </a:solidFill>
              </a:rPr>
              <a:t> </a:t>
            </a:r>
            <a:r>
              <a:rPr altLang="en-IN" b="1" lang="en-US">
                <a:solidFill>
                  <a:srgbClr val="C00000"/>
                </a:solidFill>
              </a:rPr>
              <a:t>p</a:t>
            </a:r>
            <a:r>
              <a:rPr altLang="en-IN" b="1" lang="en-US">
                <a:solidFill>
                  <a:srgbClr val="C00000"/>
                </a:solidFill>
              </a:rPr>
              <a:t>H</a:t>
            </a:r>
            <a:endParaRPr b="1" lang="en-GB">
              <a:solidFill>
                <a:srgbClr val="C00000"/>
              </a:solidFill>
            </a:endParaRPr>
          </a:p>
        </p:txBody>
      </p:sp>
      <p:sp>
        <p:nvSpPr>
          <p:cNvPr id="1048798" name=""/>
          <p:cNvSpPr>
            <a:spLocks noGrp="1"/>
          </p:cNvSpPr>
          <p:nvPr>
            <p:ph idx="1"/>
          </p:nvPr>
        </p:nvSpPr>
        <p:spPr/>
        <p:txBody>
          <a:bodyPr/>
          <a:p>
            <a:endParaRPr lang="en-GB"/>
          </a:p>
        </p:txBody>
      </p:sp>
      <p:pic>
        <p:nvPicPr>
          <p:cNvPr id="2097193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0" y="1432367"/>
            <a:ext cx="9144000" cy="3993265"/>
          </a:xfrm>
          <a:prstGeom prst="rect"/>
        </p:spPr>
      </p:pic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1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99" name="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en-IN" b="1" lang="en-US">
                <a:solidFill>
                  <a:srgbClr val="C00000"/>
                </a:solidFill>
              </a:rPr>
              <a:t>R</a:t>
            </a:r>
            <a:r>
              <a:rPr altLang="en-IN" b="1" lang="en-US">
                <a:solidFill>
                  <a:srgbClr val="C00000"/>
                </a:solidFill>
              </a:rPr>
              <a:t>e</a:t>
            </a:r>
            <a:r>
              <a:rPr altLang="en-IN" b="1" lang="en-US">
                <a:solidFill>
                  <a:srgbClr val="C00000"/>
                </a:solidFill>
              </a:rPr>
              <a:t>f</a:t>
            </a:r>
            <a:r>
              <a:rPr altLang="en-IN" b="1" lang="en-US">
                <a:solidFill>
                  <a:srgbClr val="C00000"/>
                </a:solidFill>
              </a:rPr>
              <a:t>e</a:t>
            </a:r>
            <a:r>
              <a:rPr altLang="en-IN" b="1" lang="en-US">
                <a:solidFill>
                  <a:srgbClr val="C00000"/>
                </a:solidFill>
              </a:rPr>
              <a:t>r</a:t>
            </a:r>
            <a:r>
              <a:rPr altLang="en-IN" b="1" lang="en-US">
                <a:solidFill>
                  <a:srgbClr val="C00000"/>
                </a:solidFill>
              </a:rPr>
              <a:t>e</a:t>
            </a:r>
            <a:r>
              <a:rPr altLang="en-IN" b="1" lang="en-US">
                <a:solidFill>
                  <a:srgbClr val="C00000"/>
                </a:solidFill>
              </a:rPr>
              <a:t>n</a:t>
            </a:r>
            <a:r>
              <a:rPr altLang="en-IN" b="1" lang="en-US">
                <a:solidFill>
                  <a:srgbClr val="C00000"/>
                </a:solidFill>
              </a:rPr>
              <a:t>c</a:t>
            </a:r>
            <a:r>
              <a:rPr altLang="en-IN" b="1" lang="en-US">
                <a:solidFill>
                  <a:srgbClr val="C00000"/>
                </a:solidFill>
              </a:rPr>
              <a:t>e</a:t>
            </a:r>
            <a:endParaRPr b="1" lang="en-GB">
              <a:solidFill>
                <a:srgbClr val="C00000"/>
              </a:solidFill>
            </a:endParaRPr>
          </a:p>
        </p:txBody>
      </p:sp>
      <p:sp>
        <p:nvSpPr>
          <p:cNvPr id="1048800" name="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altLang="en-IN" lang="en-US"/>
              <a:t>E</a:t>
            </a:r>
            <a:r>
              <a:rPr altLang="en-IN" lang="en-US"/>
              <a:t>s</a:t>
            </a:r>
            <a:r>
              <a:rPr altLang="en-IN" lang="en-US"/>
              <a:t>s</a:t>
            </a:r>
            <a:r>
              <a:rPr altLang="en-IN" lang="en-US"/>
              <a:t>e</a:t>
            </a:r>
            <a:r>
              <a:rPr altLang="en-IN" lang="en-US"/>
              <a:t>n</a:t>
            </a:r>
            <a:r>
              <a:rPr altLang="en-IN" lang="en-US"/>
              <a:t>t</a:t>
            </a:r>
            <a:r>
              <a:rPr altLang="en-IN" lang="en-US"/>
              <a:t>i</a:t>
            </a:r>
            <a:r>
              <a:rPr altLang="en-IN" lang="en-US"/>
              <a:t>a</a:t>
            </a:r>
            <a:r>
              <a:rPr altLang="en-IN" lang="en-US"/>
              <a:t>l</a:t>
            </a:r>
            <a:r>
              <a:rPr altLang="en-IN" lang="en-US"/>
              <a:t>s</a:t>
            </a:r>
            <a:r>
              <a:rPr altLang="en-IN" lang="en-US"/>
              <a:t> </a:t>
            </a:r>
            <a:r>
              <a:rPr altLang="en-IN" lang="en-US"/>
              <a:t>o</a:t>
            </a:r>
            <a:r>
              <a:rPr altLang="en-IN" lang="en-US"/>
              <a:t>f</a:t>
            </a:r>
            <a:r>
              <a:rPr altLang="en-IN" lang="en-US"/>
              <a:t> </a:t>
            </a:r>
            <a:r>
              <a:rPr altLang="en-IN" lang="en-US"/>
              <a:t>P</a:t>
            </a:r>
            <a:r>
              <a:rPr altLang="en-IN" lang="en-US"/>
              <a:t>h</a:t>
            </a:r>
            <a:r>
              <a:rPr altLang="en-IN" lang="en-US"/>
              <a:t>y</a:t>
            </a:r>
            <a:r>
              <a:rPr altLang="en-IN" lang="en-US"/>
              <a:t>s</a:t>
            </a:r>
            <a:r>
              <a:rPr altLang="en-IN" lang="en-US"/>
              <a:t>i</a:t>
            </a:r>
            <a:r>
              <a:rPr altLang="en-IN" lang="en-US"/>
              <a:t>c</a:t>
            </a:r>
            <a:r>
              <a:rPr altLang="en-IN" lang="en-US"/>
              <a:t>a</a:t>
            </a:r>
            <a:r>
              <a:rPr altLang="en-IN" lang="en-US"/>
              <a:t>l</a:t>
            </a:r>
            <a:r>
              <a:rPr altLang="en-IN" lang="en-US"/>
              <a:t> </a:t>
            </a:r>
            <a:r>
              <a:rPr altLang="en-IN" lang="en-US"/>
              <a:t>C</a:t>
            </a:r>
            <a:r>
              <a:rPr altLang="en-IN" lang="en-US"/>
              <a:t>h</a:t>
            </a:r>
            <a:r>
              <a:rPr altLang="en-IN" lang="en-US"/>
              <a:t>e</a:t>
            </a:r>
            <a:r>
              <a:rPr altLang="en-IN" lang="en-US"/>
              <a:t>m</a:t>
            </a:r>
            <a:r>
              <a:rPr altLang="en-IN" lang="en-US"/>
              <a:t>i</a:t>
            </a:r>
            <a:r>
              <a:rPr altLang="en-IN" lang="en-US"/>
              <a:t>s</a:t>
            </a:r>
            <a:r>
              <a:rPr altLang="en-IN" lang="en-US"/>
              <a:t>t</a:t>
            </a:r>
            <a:r>
              <a:rPr altLang="en-IN" lang="en-US"/>
              <a:t>r</a:t>
            </a:r>
            <a:r>
              <a:rPr altLang="en-IN" lang="en-US"/>
              <a:t>y</a:t>
            </a:r>
            <a:r>
              <a:rPr altLang="en-IN" lang="en-US"/>
              <a:t> </a:t>
            </a:r>
            <a:r>
              <a:rPr altLang="en-IN" lang="en-US"/>
              <a:t>b</a:t>
            </a:r>
            <a:r>
              <a:rPr altLang="en-IN" lang="en-US"/>
              <a:t>y</a:t>
            </a:r>
            <a:r>
              <a:rPr altLang="en-IN" lang="en-US"/>
              <a:t> </a:t>
            </a:r>
            <a:r>
              <a:rPr altLang="en-IN" lang="en-US"/>
              <a:t>A</a:t>
            </a:r>
            <a:r>
              <a:rPr altLang="en-IN" lang="en-US"/>
              <a:t>r</a:t>
            </a:r>
            <a:r>
              <a:rPr altLang="en-IN" lang="en-US"/>
              <a:t>u</a:t>
            </a:r>
            <a:r>
              <a:rPr altLang="en-IN" lang="en-US"/>
              <a:t>n</a:t>
            </a:r>
            <a:r>
              <a:rPr altLang="en-IN" lang="en-US"/>
              <a:t> </a:t>
            </a:r>
            <a:r>
              <a:rPr altLang="en-IN" lang="en-US"/>
              <a:t>B</a:t>
            </a:r>
            <a:r>
              <a:rPr altLang="en-IN" lang="en-US"/>
              <a:t>a</a:t>
            </a:r>
            <a:r>
              <a:rPr altLang="en-IN" lang="en-US"/>
              <a:t>h</a:t>
            </a:r>
            <a:r>
              <a:rPr altLang="en-IN" lang="en-US"/>
              <a:t>l</a:t>
            </a:r>
            <a:r>
              <a:rPr altLang="en-IN" lang="en-US"/>
              <a:t>,</a:t>
            </a:r>
            <a:r>
              <a:rPr altLang="en-IN" lang="en-US"/>
              <a:t> </a:t>
            </a:r>
            <a:r>
              <a:rPr altLang="en-IN" lang="en-US"/>
              <a:t>B</a:t>
            </a:r>
            <a:r>
              <a:rPr altLang="en-IN" lang="en-US"/>
              <a:t>.</a:t>
            </a:r>
            <a:r>
              <a:rPr altLang="en-IN" lang="en-US"/>
              <a:t> </a:t>
            </a:r>
            <a:r>
              <a:rPr altLang="en-IN" lang="en-US"/>
              <a:t>S</a:t>
            </a:r>
            <a:r>
              <a:rPr altLang="en-IN" lang="en-US"/>
              <a:t>.</a:t>
            </a:r>
            <a:r>
              <a:rPr altLang="en-IN" lang="en-US"/>
              <a:t> </a:t>
            </a:r>
            <a:r>
              <a:rPr altLang="en-IN" lang="en-US"/>
              <a:t>Bahl</a:t>
            </a:r>
            <a:r>
              <a:rPr altLang="en-IN" lang="en-US"/>
              <a:t> </a:t>
            </a:r>
            <a:r>
              <a:rPr altLang="en-IN" lang="en-US"/>
              <a:t>a</a:t>
            </a:r>
            <a:r>
              <a:rPr altLang="en-IN" lang="en-US"/>
              <a:t>n</a:t>
            </a:r>
            <a:r>
              <a:rPr altLang="en-IN" lang="en-US"/>
              <a:t>d</a:t>
            </a:r>
            <a:r>
              <a:rPr altLang="en-IN" lang="en-US"/>
              <a:t> </a:t>
            </a:r>
            <a:r>
              <a:rPr altLang="en-IN" lang="en-US"/>
              <a:t>G</a:t>
            </a:r>
            <a:r>
              <a:rPr altLang="en-IN" lang="en-US"/>
              <a:t>.</a:t>
            </a:r>
            <a:r>
              <a:rPr altLang="en-IN" lang="en-US"/>
              <a:t> </a:t>
            </a:r>
            <a:r>
              <a:rPr altLang="en-IN" lang="en-US"/>
              <a:t>D</a:t>
            </a:r>
            <a:r>
              <a:rPr altLang="en-IN" lang="en-US"/>
              <a:t>.</a:t>
            </a:r>
            <a:r>
              <a:rPr altLang="en-IN" lang="en-US"/>
              <a:t> </a:t>
            </a:r>
            <a:r>
              <a:rPr altLang="en-IN" lang="en-US"/>
              <a:t>T</a:t>
            </a:r>
            <a:r>
              <a:rPr altLang="en-IN" lang="en-US"/>
              <a:t>u</a:t>
            </a:r>
            <a:r>
              <a:rPr altLang="en-IN" lang="en-US"/>
              <a:t>l</a:t>
            </a:r>
            <a:r>
              <a:rPr altLang="en-IN" lang="en-US"/>
              <a:t>i</a:t>
            </a:r>
            <a:r>
              <a:rPr altLang="en-IN" lang="en-US"/>
              <a:t>,</a:t>
            </a:r>
            <a:r>
              <a:rPr altLang="en-IN" lang="en-US"/>
              <a:t> </a:t>
            </a:r>
            <a:r>
              <a:rPr altLang="en-IN" lang="en-US"/>
              <a:t>S</a:t>
            </a:r>
            <a:r>
              <a:rPr altLang="en-IN" lang="en-US"/>
              <a:t>.</a:t>
            </a:r>
            <a:r>
              <a:rPr altLang="en-IN" lang="en-US"/>
              <a:t> </a:t>
            </a:r>
            <a:r>
              <a:rPr altLang="en-IN" lang="en-US"/>
              <a:t>Chand </a:t>
            </a:r>
            <a:r>
              <a:rPr altLang="en-IN" lang="en-US"/>
              <a:t>Publications</a:t>
            </a:r>
            <a:r>
              <a:rPr altLang="en-IN" lang="en-US"/>
              <a:t>.</a:t>
            </a:r>
            <a:endParaRPr lang="en-GB"/>
          </a:p>
          <a:p>
            <a:endParaRPr lang="en-GB"/>
          </a:p>
          <a:p>
            <a:r>
              <a:rPr altLang="en-IN" lang="en-US"/>
              <a:t>P</a:t>
            </a:r>
            <a:r>
              <a:rPr altLang="en-IN" lang="en-US"/>
              <a:t>h</a:t>
            </a:r>
            <a:r>
              <a:rPr altLang="en-IN" lang="en-US"/>
              <a:t>y</a:t>
            </a:r>
            <a:r>
              <a:rPr altLang="en-IN" lang="en-US"/>
              <a:t>s</a:t>
            </a:r>
            <a:r>
              <a:rPr altLang="en-IN" lang="en-US"/>
              <a:t>i</a:t>
            </a:r>
            <a:r>
              <a:rPr altLang="en-IN" lang="en-US"/>
              <a:t>c</a:t>
            </a:r>
            <a:r>
              <a:rPr altLang="en-IN" lang="en-US"/>
              <a:t>a</a:t>
            </a:r>
            <a:r>
              <a:rPr altLang="en-IN" lang="en-US"/>
              <a:t>l</a:t>
            </a:r>
            <a:r>
              <a:rPr altLang="en-IN" lang="en-US"/>
              <a:t> </a:t>
            </a:r>
            <a:r>
              <a:rPr altLang="en-IN" lang="en-US"/>
              <a:t>C</a:t>
            </a:r>
            <a:r>
              <a:rPr altLang="en-IN" lang="en-US"/>
              <a:t>h</a:t>
            </a:r>
            <a:r>
              <a:rPr altLang="en-IN" lang="en-US"/>
              <a:t>e</a:t>
            </a:r>
            <a:r>
              <a:rPr altLang="en-IN" lang="en-US"/>
              <a:t>m</a:t>
            </a:r>
            <a:r>
              <a:rPr altLang="en-IN" lang="en-US"/>
              <a:t>i</a:t>
            </a:r>
            <a:r>
              <a:rPr altLang="en-IN" lang="en-US"/>
              <a:t>s</a:t>
            </a:r>
            <a:r>
              <a:rPr altLang="en-IN" lang="en-US"/>
              <a:t>t</a:t>
            </a:r>
            <a:r>
              <a:rPr altLang="en-IN" lang="en-US"/>
              <a:t>r</a:t>
            </a:r>
            <a:r>
              <a:rPr altLang="en-IN" lang="en-US"/>
              <a:t>y</a:t>
            </a:r>
            <a:r>
              <a:rPr altLang="en-IN" lang="en-US"/>
              <a:t>,</a:t>
            </a:r>
            <a:r>
              <a:rPr altLang="en-IN" lang="en-US"/>
              <a:t> </a:t>
            </a:r>
            <a:r>
              <a:rPr altLang="en-IN" lang="en-US"/>
              <a:t>F</a:t>
            </a:r>
            <a:r>
              <a:rPr altLang="en-IN" lang="en-US"/>
              <a:t>.</a:t>
            </a:r>
            <a:r>
              <a:rPr altLang="en-IN" lang="en-US"/>
              <a:t> </a:t>
            </a:r>
            <a:r>
              <a:rPr altLang="en-IN" lang="en-US"/>
              <a:t>Y</a:t>
            </a:r>
            <a:r>
              <a:rPr altLang="en-IN" lang="en-US"/>
              <a:t>.</a:t>
            </a:r>
            <a:r>
              <a:rPr altLang="en-IN" lang="en-US"/>
              <a:t> </a:t>
            </a:r>
            <a:r>
              <a:rPr altLang="en-IN" lang="en-US"/>
              <a:t>B</a:t>
            </a:r>
            <a:r>
              <a:rPr altLang="en-IN" lang="en-US"/>
              <a:t>.</a:t>
            </a:r>
            <a:r>
              <a:rPr altLang="en-IN" lang="en-US"/>
              <a:t> </a:t>
            </a:r>
            <a:r>
              <a:rPr altLang="en-IN" lang="en-US"/>
              <a:t>S</a:t>
            </a:r>
            <a:r>
              <a:rPr altLang="en-IN" lang="en-US"/>
              <a:t>c</a:t>
            </a:r>
            <a:r>
              <a:rPr altLang="en-IN" lang="en-US"/>
              <a:t>.</a:t>
            </a:r>
            <a:r>
              <a:rPr altLang="en-IN" lang="en-US"/>
              <a:t> </a:t>
            </a:r>
            <a:r>
              <a:rPr altLang="en-IN" lang="en-US"/>
              <a:t>(</a:t>
            </a:r>
            <a:r>
              <a:rPr altLang="en-IN" lang="en-US"/>
              <a:t>S</a:t>
            </a:r>
            <a:r>
              <a:rPr altLang="en-IN" lang="en-US"/>
              <a:t>e</a:t>
            </a:r>
            <a:r>
              <a:rPr altLang="en-IN" lang="en-US"/>
              <a:t>m</a:t>
            </a:r>
            <a:r>
              <a:rPr altLang="en-IN" lang="en-US"/>
              <a:t>e</a:t>
            </a:r>
            <a:r>
              <a:rPr altLang="en-IN" lang="en-US"/>
              <a:t>s</a:t>
            </a:r>
            <a:r>
              <a:rPr altLang="en-IN" lang="en-US"/>
              <a:t>t</a:t>
            </a:r>
            <a:r>
              <a:rPr altLang="en-IN" lang="en-US"/>
              <a:t>e</a:t>
            </a:r>
            <a:r>
              <a:rPr altLang="en-IN" lang="en-US"/>
              <a:t>r</a:t>
            </a:r>
            <a:r>
              <a:rPr altLang="en-IN" lang="en-US"/>
              <a:t>-</a:t>
            </a:r>
            <a:r>
              <a:rPr altLang="en-IN" lang="en-US"/>
              <a:t> </a:t>
            </a:r>
            <a:r>
              <a:rPr altLang="en-IN" lang="en-US"/>
              <a:t>I</a:t>
            </a:r>
            <a:r>
              <a:rPr altLang="en-IN" lang="en-US"/>
              <a:t>)</a:t>
            </a:r>
            <a:r>
              <a:rPr altLang="en-IN" lang="en-US"/>
              <a:t>,</a:t>
            </a:r>
            <a:r>
              <a:rPr altLang="en-IN" lang="en-US"/>
              <a:t> </a:t>
            </a:r>
            <a:r>
              <a:rPr altLang="en-IN" lang="en-US"/>
              <a:t>M</a:t>
            </a:r>
            <a:r>
              <a:rPr altLang="en-IN" lang="en-US"/>
              <a:t>a</a:t>
            </a:r>
            <a:r>
              <a:rPr altLang="en-IN" lang="en-US"/>
              <a:t>n</a:t>
            </a:r>
            <a:r>
              <a:rPr altLang="en-IN" lang="en-US"/>
              <a:t>a</a:t>
            </a:r>
            <a:r>
              <a:rPr altLang="en-IN" lang="en-US"/>
              <a:t>l</a:t>
            </a:r>
            <a:r>
              <a:rPr altLang="en-IN" lang="en-US"/>
              <a:t>i</a:t>
            </a:r>
            <a:r>
              <a:rPr altLang="en-IN" lang="en-US"/>
              <a:t> </a:t>
            </a:r>
            <a:r>
              <a:rPr altLang="en-IN" lang="en-US"/>
              <a:t>P</a:t>
            </a:r>
            <a:r>
              <a:rPr altLang="en-IN" lang="en-US"/>
              <a:t>r</a:t>
            </a:r>
            <a:r>
              <a:rPr altLang="en-IN" lang="en-US"/>
              <a:t>a</a:t>
            </a:r>
            <a:r>
              <a:rPr altLang="en-IN" lang="en-US"/>
              <a:t>k</a:t>
            </a:r>
            <a:r>
              <a:rPr altLang="en-IN" lang="en-US"/>
              <a:t>a</a:t>
            </a:r>
            <a:r>
              <a:rPr altLang="en-IN" lang="en-US"/>
              <a:t>s</a:t>
            </a:r>
            <a:r>
              <a:rPr altLang="en-IN" lang="en-US"/>
              <a:t>h</a:t>
            </a:r>
            <a:r>
              <a:rPr altLang="en-IN" lang="en-US"/>
              <a:t>a</a:t>
            </a:r>
            <a:r>
              <a:rPr altLang="en-IN" lang="en-US"/>
              <a:t>n</a:t>
            </a:r>
            <a:r>
              <a:rPr altLang="en-IN" lang="en-US"/>
              <a:t>,</a:t>
            </a:r>
            <a:r>
              <a:rPr altLang="en-IN" lang="en-US"/>
              <a:t> </a:t>
            </a:r>
            <a:r>
              <a:rPr altLang="en-IN" lang="en-US"/>
              <a:t>P</a:t>
            </a:r>
            <a:r>
              <a:rPr altLang="en-IN" lang="en-US"/>
              <a:t>u</a:t>
            </a:r>
            <a:r>
              <a:rPr altLang="en-IN" lang="en-US"/>
              <a:t>n</a:t>
            </a:r>
            <a:r>
              <a:rPr altLang="en-IN" lang="en-US"/>
              <a:t>e</a:t>
            </a:r>
            <a:r>
              <a:rPr altLang="en-IN" lang="en-US"/>
              <a:t> </a:t>
            </a:r>
            <a:r>
              <a:rPr altLang="en-IN" lang="en-US"/>
              <a:t> </a:t>
            </a:r>
            <a:r>
              <a:rPr altLang="en-IN" lang="en-US"/>
              <a:t> </a:t>
            </a:r>
            <a:endParaRPr lang="en-GB"/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1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01" name="Title 1"/>
          <p:cNvSpPr>
            <a:spLocks noGrp="1"/>
          </p:cNvSpPr>
          <p:nvPr>
            <p:ph type="ctrTitle"/>
          </p:nvPr>
        </p:nvSpPr>
        <p:spPr>
          <a:xfrm>
            <a:off x="685799" y="1884077"/>
            <a:ext cx="7772400" cy="2387600"/>
          </a:xfrm>
        </p:spPr>
        <p:txBody>
          <a:bodyPr>
            <a:noAutofit/>
          </a:bodyPr>
          <a:p>
            <a:r>
              <a:rPr altLang="en-IN" sz="2900" lang="en-US">
                <a:solidFill>
                  <a:srgbClr val="800000"/>
                </a:solidFill>
              </a:rPr>
              <a:t>S</a:t>
            </a:r>
            <a:r>
              <a:rPr altLang="en-IN" sz="2900" lang="en-US">
                <a:solidFill>
                  <a:srgbClr val="800000"/>
                </a:solidFill>
              </a:rPr>
              <a:t>a</a:t>
            </a:r>
            <a:r>
              <a:rPr altLang="en-IN" sz="2900" lang="en-US">
                <a:solidFill>
                  <a:srgbClr val="800000"/>
                </a:solidFill>
              </a:rPr>
              <a:t>v</a:t>
            </a:r>
            <a:r>
              <a:rPr altLang="en-IN" sz="2900" lang="en-US">
                <a:solidFill>
                  <a:srgbClr val="800000"/>
                </a:solidFill>
              </a:rPr>
              <a:t>i</a:t>
            </a:r>
            <a:r>
              <a:rPr altLang="en-IN" sz="2900" lang="en-US">
                <a:solidFill>
                  <a:srgbClr val="800000"/>
                </a:solidFill>
              </a:rPr>
              <a:t>t</a:t>
            </a:r>
            <a:r>
              <a:rPr altLang="en-IN" sz="2900" lang="en-US">
                <a:solidFill>
                  <a:srgbClr val="800000"/>
                </a:solidFill>
              </a:rPr>
              <a:t>r</a:t>
            </a:r>
            <a:r>
              <a:rPr altLang="en-IN" sz="2900" lang="en-US">
                <a:solidFill>
                  <a:srgbClr val="800000"/>
                </a:solidFill>
              </a:rPr>
              <a:t>i</a:t>
            </a:r>
            <a:r>
              <a:rPr altLang="en-IN" sz="2900" lang="en-US">
                <a:solidFill>
                  <a:srgbClr val="800000"/>
                </a:solidFill>
              </a:rPr>
              <a:t>b</a:t>
            </a:r>
            <a:r>
              <a:rPr altLang="en-IN" sz="2900" lang="en-US">
                <a:solidFill>
                  <a:srgbClr val="800000"/>
                </a:solidFill>
              </a:rPr>
              <a:t>a</a:t>
            </a:r>
            <a:r>
              <a:rPr altLang="en-IN" sz="2900" lang="en-US">
                <a:solidFill>
                  <a:srgbClr val="800000"/>
                </a:solidFill>
              </a:rPr>
              <a:t>i</a:t>
            </a:r>
            <a:r>
              <a:rPr altLang="en-IN" sz="2900" lang="en-US">
                <a:solidFill>
                  <a:srgbClr val="800000"/>
                </a:solidFill>
              </a:rPr>
              <a:t> </a:t>
            </a:r>
            <a:r>
              <a:rPr altLang="en-IN" sz="2900" lang="en-US">
                <a:solidFill>
                  <a:srgbClr val="800000"/>
                </a:solidFill>
              </a:rPr>
              <a:t>P</a:t>
            </a:r>
            <a:r>
              <a:rPr altLang="en-IN" sz="2900" lang="en-US">
                <a:solidFill>
                  <a:srgbClr val="800000"/>
                </a:solidFill>
              </a:rPr>
              <a:t>h</a:t>
            </a:r>
            <a:r>
              <a:rPr altLang="en-IN" sz="2900" lang="en-US">
                <a:solidFill>
                  <a:srgbClr val="800000"/>
                </a:solidFill>
              </a:rPr>
              <a:t>u</a:t>
            </a:r>
            <a:r>
              <a:rPr altLang="en-IN" sz="2900" lang="en-US">
                <a:solidFill>
                  <a:srgbClr val="800000"/>
                </a:solidFill>
              </a:rPr>
              <a:t>l</a:t>
            </a:r>
            <a:r>
              <a:rPr altLang="en-IN" sz="2900" lang="en-US">
                <a:solidFill>
                  <a:srgbClr val="800000"/>
                </a:solidFill>
              </a:rPr>
              <a:t>e</a:t>
            </a:r>
            <a:r>
              <a:rPr altLang="en-IN" sz="2900" lang="en-US">
                <a:solidFill>
                  <a:srgbClr val="800000"/>
                </a:solidFill>
              </a:rPr>
              <a:t> </a:t>
            </a:r>
            <a:r>
              <a:rPr altLang="en-IN" sz="2900" lang="en-US">
                <a:solidFill>
                  <a:srgbClr val="800000"/>
                </a:solidFill>
              </a:rPr>
              <a:t>P</a:t>
            </a:r>
            <a:r>
              <a:rPr altLang="en-IN" sz="2900" lang="en-US">
                <a:solidFill>
                  <a:srgbClr val="800000"/>
                </a:solidFill>
              </a:rPr>
              <a:t>u</a:t>
            </a:r>
            <a:r>
              <a:rPr altLang="en-IN" sz="2900" lang="en-US">
                <a:solidFill>
                  <a:srgbClr val="800000"/>
                </a:solidFill>
              </a:rPr>
              <a:t>n</a:t>
            </a:r>
            <a:r>
              <a:rPr altLang="en-IN" sz="2900" lang="en-US">
                <a:solidFill>
                  <a:srgbClr val="800000"/>
                </a:solidFill>
              </a:rPr>
              <a:t>e</a:t>
            </a:r>
            <a:r>
              <a:rPr altLang="en-IN" sz="2900" lang="en-US">
                <a:solidFill>
                  <a:srgbClr val="800000"/>
                </a:solidFill>
              </a:rPr>
              <a:t> </a:t>
            </a:r>
            <a:r>
              <a:rPr altLang="en-IN" sz="2900" lang="en-US">
                <a:solidFill>
                  <a:srgbClr val="800000"/>
                </a:solidFill>
              </a:rPr>
              <a:t>U</a:t>
            </a:r>
            <a:r>
              <a:rPr altLang="en-IN" sz="2900" lang="en-US">
                <a:solidFill>
                  <a:srgbClr val="800000"/>
                </a:solidFill>
              </a:rPr>
              <a:t>n</a:t>
            </a:r>
            <a:r>
              <a:rPr altLang="en-IN" sz="2900" lang="en-US">
                <a:solidFill>
                  <a:srgbClr val="800000"/>
                </a:solidFill>
              </a:rPr>
              <a:t>i</a:t>
            </a:r>
            <a:r>
              <a:rPr altLang="en-IN" sz="2900" lang="en-US">
                <a:solidFill>
                  <a:srgbClr val="800000"/>
                </a:solidFill>
              </a:rPr>
              <a:t>v</a:t>
            </a:r>
            <a:r>
              <a:rPr altLang="en-IN" sz="2900" lang="en-US">
                <a:solidFill>
                  <a:srgbClr val="800000"/>
                </a:solidFill>
              </a:rPr>
              <a:t>e</a:t>
            </a:r>
            <a:r>
              <a:rPr altLang="en-IN" sz="2900" lang="en-US">
                <a:solidFill>
                  <a:srgbClr val="800000"/>
                </a:solidFill>
              </a:rPr>
              <a:t>r</a:t>
            </a:r>
            <a:r>
              <a:rPr altLang="en-IN" sz="2900" lang="en-US">
                <a:solidFill>
                  <a:srgbClr val="800000"/>
                </a:solidFill>
              </a:rPr>
              <a:t>sity</a:t>
            </a:r>
            <a:br>
              <a:rPr altLang="en-IN" sz="2900" lang="en-US">
                <a:solidFill>
                  <a:srgbClr val="800000"/>
                </a:solidFill>
              </a:rPr>
            </a:br>
            <a:br>
              <a:rPr altLang="en-IN" sz="2900" lang="en-US"/>
            </a:br>
            <a:r>
              <a:rPr altLang="en-IN" sz="2900" lang="en-US"/>
              <a:t>F</a:t>
            </a:r>
            <a:r>
              <a:rPr altLang="en-IN" sz="2900" lang="en-US"/>
              <a:t>.</a:t>
            </a:r>
            <a:r>
              <a:rPr altLang="en-IN" sz="2900" lang="en-US"/>
              <a:t> </a:t>
            </a:r>
            <a:r>
              <a:rPr altLang="en-IN" sz="2900" lang="en-US"/>
              <a:t>Y</a:t>
            </a:r>
            <a:r>
              <a:rPr altLang="en-IN" sz="2900" lang="en-US"/>
              <a:t>.</a:t>
            </a:r>
            <a:r>
              <a:rPr altLang="en-IN" sz="2900" lang="en-US"/>
              <a:t> </a:t>
            </a:r>
            <a:r>
              <a:rPr altLang="en-IN" sz="2900" lang="en-US"/>
              <a:t>B</a:t>
            </a:r>
            <a:r>
              <a:rPr altLang="en-IN" sz="2900" lang="en-US"/>
              <a:t>.</a:t>
            </a:r>
            <a:r>
              <a:rPr altLang="en-IN" sz="2900" lang="en-US"/>
              <a:t> </a:t>
            </a:r>
            <a:r>
              <a:rPr altLang="en-IN" sz="2900" lang="en-US"/>
              <a:t>S</a:t>
            </a:r>
            <a:r>
              <a:rPr altLang="en-IN" sz="2900" lang="en-US"/>
              <a:t>c</a:t>
            </a:r>
            <a:r>
              <a:rPr altLang="en-IN" sz="2900" lang="en-US"/>
              <a:t>.</a:t>
            </a:r>
            <a:r>
              <a:rPr altLang="en-IN" sz="2900" lang="en-US"/>
              <a:t> </a:t>
            </a:r>
            <a:r>
              <a:rPr altLang="en-IN" sz="2900" lang="en-US"/>
              <a:t>(</a:t>
            </a:r>
            <a:r>
              <a:rPr altLang="en-IN" sz="2900" lang="en-US"/>
              <a:t>Semester</a:t>
            </a:r>
            <a:r>
              <a:rPr altLang="en-IN" sz="2900" lang="en-US"/>
              <a:t>-</a:t>
            </a:r>
            <a:r>
              <a:rPr altLang="en-IN" sz="2900" lang="en-US"/>
              <a:t> </a:t>
            </a:r>
            <a:r>
              <a:rPr altLang="en-IN" sz="2900" lang="en-US"/>
              <a:t>I</a:t>
            </a:r>
            <a:r>
              <a:rPr altLang="en-IN" sz="2900" lang="en-US"/>
              <a:t>)</a:t>
            </a:r>
            <a:br>
              <a:rPr altLang="en-IN" sz="2900" lang="en-US"/>
            </a:br>
            <a:r>
              <a:rPr altLang="en-IN" sz="2900" lang="en-US"/>
              <a:t>C</a:t>
            </a:r>
            <a:r>
              <a:rPr altLang="en-IN" sz="2900" lang="en-US"/>
              <a:t>H</a:t>
            </a:r>
            <a:r>
              <a:rPr altLang="en-IN" sz="2900" lang="en-US"/>
              <a:t>-</a:t>
            </a:r>
            <a:r>
              <a:rPr altLang="en-IN" sz="2900" lang="en-US"/>
              <a:t> </a:t>
            </a:r>
            <a:r>
              <a:rPr altLang="en-IN" sz="2900" lang="en-US"/>
              <a:t>1</a:t>
            </a:r>
            <a:r>
              <a:rPr altLang="en-IN" sz="2900" lang="en-US"/>
              <a:t>0</a:t>
            </a:r>
            <a:r>
              <a:rPr altLang="en-IN" sz="2900" lang="en-US"/>
              <a:t>1</a:t>
            </a:r>
            <a:r>
              <a:rPr altLang="en-IN" sz="2900" lang="en-US"/>
              <a:t>:</a:t>
            </a:r>
            <a:r>
              <a:rPr altLang="en-IN" sz="2900" lang="en-US"/>
              <a:t> </a:t>
            </a:r>
            <a:r>
              <a:rPr altLang="en-IN" sz="2900" lang="en-US"/>
              <a:t>P</a:t>
            </a:r>
            <a:r>
              <a:rPr altLang="en-IN" sz="2900" lang="en-US"/>
              <a:t>h</a:t>
            </a:r>
            <a:r>
              <a:rPr altLang="en-IN" sz="2900" lang="en-US"/>
              <a:t>y</a:t>
            </a:r>
            <a:r>
              <a:rPr altLang="en-IN" sz="2900" lang="en-US"/>
              <a:t>s</a:t>
            </a:r>
            <a:r>
              <a:rPr altLang="en-IN" sz="2900" lang="en-US"/>
              <a:t>i</a:t>
            </a:r>
            <a:r>
              <a:rPr altLang="en-IN" sz="2900" lang="en-US"/>
              <a:t>c</a:t>
            </a:r>
            <a:r>
              <a:rPr altLang="en-IN" sz="2900" lang="en-US"/>
              <a:t>a</a:t>
            </a:r>
            <a:r>
              <a:rPr altLang="en-IN" sz="2900" lang="en-US"/>
              <a:t>l</a:t>
            </a:r>
            <a:r>
              <a:rPr altLang="en-IN" sz="2900" lang="en-US"/>
              <a:t> </a:t>
            </a:r>
            <a:r>
              <a:rPr altLang="en-IN" sz="2900" lang="en-US"/>
              <a:t>C</a:t>
            </a:r>
            <a:r>
              <a:rPr altLang="en-IN" sz="2900" lang="en-US"/>
              <a:t>h</a:t>
            </a:r>
            <a:r>
              <a:rPr altLang="en-IN" sz="2900" lang="en-US"/>
              <a:t>e</a:t>
            </a:r>
            <a:r>
              <a:rPr altLang="en-IN" sz="2900" lang="en-US"/>
              <a:t>m</a:t>
            </a:r>
            <a:r>
              <a:rPr altLang="en-IN" sz="2900" lang="en-US"/>
              <a:t>i</a:t>
            </a:r>
            <a:r>
              <a:rPr altLang="en-IN" sz="2900" lang="en-US"/>
              <a:t>s</a:t>
            </a:r>
            <a:r>
              <a:rPr altLang="en-IN" sz="2900" lang="en-US"/>
              <a:t>t</a:t>
            </a:r>
            <a:r>
              <a:rPr altLang="en-IN" sz="2900" lang="en-US"/>
              <a:t>r</a:t>
            </a:r>
            <a:r>
              <a:rPr altLang="en-IN" sz="2900" lang="en-US"/>
              <a:t>y</a:t>
            </a:r>
            <a:br>
              <a:rPr altLang="en-IN" sz="2900" lang="en-US"/>
            </a:br>
            <a:br>
              <a:rPr altLang="en-IN" sz="2900" lang="en-US"/>
            </a:br>
            <a:r>
              <a:rPr altLang="en-IN" sz="2900" lang="en-US">
                <a:solidFill>
                  <a:srgbClr val="0000FF"/>
                </a:solidFill>
              </a:rPr>
              <a:t>C</a:t>
            </a:r>
            <a:r>
              <a:rPr altLang="en-IN" sz="2900" lang="en-US">
                <a:solidFill>
                  <a:srgbClr val="0000FF"/>
                </a:solidFill>
              </a:rPr>
              <a:t>h</a:t>
            </a:r>
            <a:r>
              <a:rPr altLang="en-IN" sz="2900" lang="en-US">
                <a:solidFill>
                  <a:srgbClr val="0000FF"/>
                </a:solidFill>
              </a:rPr>
              <a:t>a</a:t>
            </a:r>
            <a:r>
              <a:rPr altLang="en-IN" sz="2900" lang="en-US">
                <a:solidFill>
                  <a:srgbClr val="0000FF"/>
                </a:solidFill>
              </a:rPr>
              <a:t>p</a:t>
            </a:r>
            <a:r>
              <a:rPr altLang="en-IN" sz="2900" lang="en-US">
                <a:solidFill>
                  <a:srgbClr val="0000FF"/>
                </a:solidFill>
              </a:rPr>
              <a:t>t</a:t>
            </a:r>
            <a:r>
              <a:rPr altLang="en-IN" sz="2900" lang="en-US">
                <a:solidFill>
                  <a:srgbClr val="0000FF"/>
                </a:solidFill>
              </a:rPr>
              <a:t>e</a:t>
            </a:r>
            <a:r>
              <a:rPr altLang="en-IN" sz="2900" lang="en-US">
                <a:solidFill>
                  <a:srgbClr val="0000FF"/>
                </a:solidFill>
              </a:rPr>
              <a:t>r</a:t>
            </a:r>
            <a:r>
              <a:rPr altLang="en-IN" sz="2900" lang="en-US">
                <a:solidFill>
                  <a:srgbClr val="0000FF"/>
                </a:solidFill>
              </a:rPr>
              <a:t> </a:t>
            </a:r>
            <a:r>
              <a:rPr altLang="en-IN" sz="2900" lang="en-US">
                <a:solidFill>
                  <a:srgbClr val="0000FF"/>
                </a:solidFill>
              </a:rPr>
              <a:t>3</a:t>
            </a:r>
            <a:r>
              <a:rPr altLang="en-IN" sz="2900" lang="en-US">
                <a:solidFill>
                  <a:srgbClr val="0000FF"/>
                </a:solidFill>
              </a:rPr>
              <a:t>:</a:t>
            </a:r>
            <a:r>
              <a:rPr altLang="en-IN" sz="2900" lang="en-US">
                <a:solidFill>
                  <a:srgbClr val="0000FF"/>
                </a:solidFill>
              </a:rPr>
              <a:t> </a:t>
            </a:r>
            <a:r>
              <a:rPr altLang="en-IN" sz="2900" lang="en-US">
                <a:solidFill>
                  <a:srgbClr val="0000FF"/>
                </a:solidFill>
              </a:rPr>
              <a:t>I</a:t>
            </a:r>
            <a:r>
              <a:rPr altLang="en-IN" sz="2900" lang="en-US">
                <a:solidFill>
                  <a:srgbClr val="0000FF"/>
                </a:solidFill>
              </a:rPr>
              <a:t>o</a:t>
            </a:r>
            <a:r>
              <a:rPr altLang="en-IN" sz="2900" lang="en-US">
                <a:solidFill>
                  <a:srgbClr val="0000FF"/>
                </a:solidFill>
              </a:rPr>
              <a:t>n</a:t>
            </a:r>
            <a:r>
              <a:rPr altLang="en-IN" sz="2900" lang="en-US">
                <a:solidFill>
                  <a:srgbClr val="0000FF"/>
                </a:solidFill>
              </a:rPr>
              <a:t>i</a:t>
            </a:r>
            <a:r>
              <a:rPr altLang="en-IN" sz="2900" lang="en-US">
                <a:solidFill>
                  <a:srgbClr val="0000FF"/>
                </a:solidFill>
              </a:rPr>
              <a:t>c</a:t>
            </a:r>
            <a:r>
              <a:rPr altLang="en-IN" sz="2900" lang="en-US">
                <a:solidFill>
                  <a:srgbClr val="0000FF"/>
                </a:solidFill>
              </a:rPr>
              <a:t> </a:t>
            </a:r>
            <a:r>
              <a:rPr altLang="en-IN" sz="2900" lang="en-US">
                <a:solidFill>
                  <a:srgbClr val="0000FF"/>
                </a:solidFill>
              </a:rPr>
              <a:t>Equilibria</a:t>
            </a:r>
            <a:br>
              <a:rPr altLang="en-IN" sz="2900" lang="en-US">
                <a:solidFill>
                  <a:srgbClr val="0000FF"/>
                </a:solidFill>
              </a:rPr>
            </a:br>
            <a:r>
              <a:rPr altLang="en-IN" b="1" sz="2900" lang="en-US">
                <a:solidFill>
                  <a:srgbClr val="008000"/>
                </a:solidFill>
              </a:rPr>
              <a:t>L</a:t>
            </a:r>
            <a:r>
              <a:rPr altLang="en-IN" b="1" sz="2900" lang="en-US">
                <a:solidFill>
                  <a:srgbClr val="008000"/>
                </a:solidFill>
              </a:rPr>
              <a:t>e</a:t>
            </a:r>
            <a:r>
              <a:rPr altLang="en-IN" b="1" sz="2900" lang="en-US">
                <a:solidFill>
                  <a:srgbClr val="008000"/>
                </a:solidFill>
              </a:rPr>
              <a:t>c</a:t>
            </a:r>
            <a:r>
              <a:rPr altLang="en-IN" b="1" sz="2900" lang="en-US">
                <a:solidFill>
                  <a:srgbClr val="008000"/>
                </a:solidFill>
              </a:rPr>
              <a:t>t</a:t>
            </a:r>
            <a:r>
              <a:rPr altLang="en-IN" b="1" sz="2900" lang="en-US">
                <a:solidFill>
                  <a:srgbClr val="008000"/>
                </a:solidFill>
              </a:rPr>
              <a:t>u</a:t>
            </a:r>
            <a:r>
              <a:rPr altLang="en-IN" b="1" sz="2900" lang="en-US">
                <a:solidFill>
                  <a:srgbClr val="008000"/>
                </a:solidFill>
              </a:rPr>
              <a:t>r</a:t>
            </a:r>
            <a:r>
              <a:rPr altLang="en-IN" b="1" sz="2900" lang="en-US">
                <a:solidFill>
                  <a:srgbClr val="008000"/>
                </a:solidFill>
              </a:rPr>
              <a:t>e</a:t>
            </a:r>
            <a:r>
              <a:rPr altLang="en-IN" b="1" sz="2900" lang="en-US">
                <a:solidFill>
                  <a:srgbClr val="008000"/>
                </a:solidFill>
              </a:rPr>
              <a:t>:</a:t>
            </a:r>
            <a:r>
              <a:rPr altLang="en-IN" b="1" sz="2900" lang="en-US">
                <a:solidFill>
                  <a:srgbClr val="008000"/>
                </a:solidFill>
              </a:rPr>
              <a:t> </a:t>
            </a:r>
            <a:r>
              <a:rPr altLang="en-IN" b="1" sz="2900" lang="en-US">
                <a:solidFill>
                  <a:srgbClr val="008000"/>
                </a:solidFill>
              </a:rPr>
              <a:t>1</a:t>
            </a:r>
            <a:r>
              <a:rPr altLang="en-IN" b="1" sz="2900" lang="en-US">
                <a:solidFill>
                  <a:srgbClr val="008000"/>
                </a:solidFill>
              </a:rPr>
              <a:t>5</a:t>
            </a:r>
            <a:br>
              <a:rPr altLang="en-IN" b="1" sz="2900" lang="en-US">
                <a:solidFill>
                  <a:srgbClr val="008000"/>
                </a:solidFill>
              </a:rPr>
            </a:br>
            <a:r>
              <a:rPr altLang="en-IN" sz="2900" lang="en-US"/>
              <a:t> </a:t>
            </a:r>
            <a:endParaRPr altLang="zh-CN" sz="2900" lang="en-US"/>
          </a:p>
        </p:txBody>
      </p:sp>
      <p:sp>
        <p:nvSpPr>
          <p:cNvPr id="1048802" name="Subtitle 2"/>
          <p:cNvSpPr>
            <a:spLocks noGrp="1"/>
          </p:cNvSpPr>
          <p:nvPr>
            <p:ph type="subTitle" idx="1"/>
          </p:nvPr>
        </p:nvSpPr>
        <p:spPr>
          <a:xfrm>
            <a:off x="1143000" y="4501314"/>
            <a:ext cx="6858000" cy="1655762"/>
          </a:xfrm>
        </p:spPr>
        <p:txBody>
          <a:bodyPr>
            <a:normAutofit fontScale="72464" lnSpcReduction="20000"/>
          </a:bodyPr>
          <a:p>
            <a:pPr algn="l"/>
            <a:r>
              <a:rPr altLang="en-IN" lang="en-US"/>
              <a:t>-</a:t>
            </a:r>
            <a:r>
              <a:rPr altLang="en-IN" lang="en-US"/>
              <a:t> </a:t>
            </a:r>
            <a:r>
              <a:rPr altLang="en-IN" lang="en-US"/>
              <a:t>S</a:t>
            </a:r>
            <a:r>
              <a:rPr altLang="en-IN" lang="en-US"/>
              <a:t>a</a:t>
            </a:r>
            <a:r>
              <a:rPr altLang="en-IN" lang="en-US"/>
              <a:t>n</a:t>
            </a:r>
            <a:r>
              <a:rPr altLang="en-IN" lang="en-US"/>
              <a:t>d</a:t>
            </a:r>
            <a:r>
              <a:rPr altLang="en-IN" lang="en-US"/>
              <a:t>e</a:t>
            </a:r>
            <a:r>
              <a:rPr altLang="en-IN" lang="en-US"/>
              <a:t>s</a:t>
            </a:r>
            <a:r>
              <a:rPr altLang="en-IN" lang="en-US"/>
              <a:t>h</a:t>
            </a:r>
            <a:r>
              <a:rPr altLang="en-IN" lang="en-US"/>
              <a:t> </a:t>
            </a:r>
            <a:r>
              <a:rPr altLang="en-IN" lang="en-US"/>
              <a:t>D</a:t>
            </a:r>
            <a:r>
              <a:rPr altLang="en-IN" lang="en-US"/>
              <a:t>a</a:t>
            </a:r>
            <a:r>
              <a:rPr altLang="en-IN" lang="en-US"/>
              <a:t>s</a:t>
            </a:r>
            <a:r>
              <a:rPr altLang="en-IN" lang="en-US"/>
              <a:t>h</a:t>
            </a:r>
            <a:r>
              <a:rPr altLang="en-IN" lang="en-US"/>
              <a:t>a</a:t>
            </a:r>
            <a:r>
              <a:rPr altLang="en-IN" lang="en-US"/>
              <a:t>r</a:t>
            </a:r>
            <a:r>
              <a:rPr altLang="en-IN" lang="en-US"/>
              <a:t>a</a:t>
            </a:r>
            <a:r>
              <a:rPr altLang="en-IN" lang="en-US"/>
              <a:t>t</a:t>
            </a:r>
            <a:r>
              <a:rPr altLang="en-IN" lang="en-US"/>
              <a:t>h</a:t>
            </a:r>
            <a:r>
              <a:rPr altLang="en-IN" lang="en-US"/>
              <a:t> </a:t>
            </a:r>
            <a:r>
              <a:rPr altLang="en-IN" lang="en-US"/>
              <a:t>K</a:t>
            </a:r>
            <a:r>
              <a:rPr altLang="en-IN" lang="en-US"/>
              <a:t>a</a:t>
            </a:r>
            <a:r>
              <a:rPr altLang="en-IN" lang="en-US"/>
              <a:t>s</a:t>
            </a:r>
            <a:r>
              <a:rPr altLang="en-IN" lang="en-US"/>
              <a:t>a</a:t>
            </a:r>
            <a:r>
              <a:rPr altLang="en-IN" lang="en-US"/>
              <a:t>r</a:t>
            </a:r>
            <a:r>
              <a:rPr altLang="en-IN" lang="en-US"/>
              <a:t>,</a:t>
            </a:r>
            <a:endParaRPr altLang="zh-CN" lang="en-US"/>
          </a:p>
          <a:p>
            <a:pPr algn="l"/>
            <a:r>
              <a:rPr altLang="en-IN" lang="en-US"/>
              <a:t> </a:t>
            </a:r>
            <a:r>
              <a:rPr altLang="en-IN" lang="en-US"/>
              <a:t> </a:t>
            </a:r>
            <a:r>
              <a:rPr altLang="en-IN" lang="en-US"/>
              <a:t>A</a:t>
            </a:r>
            <a:r>
              <a:rPr altLang="en-IN" lang="en-US"/>
              <a:t>s</a:t>
            </a:r>
            <a:r>
              <a:rPr altLang="en-IN" lang="en-US"/>
              <a:t>s</a:t>
            </a:r>
            <a:r>
              <a:rPr altLang="en-IN" lang="en-US"/>
              <a:t>i</a:t>
            </a:r>
            <a:r>
              <a:rPr altLang="en-IN" lang="en-US"/>
              <a:t>s</a:t>
            </a:r>
            <a:r>
              <a:rPr altLang="en-IN" lang="en-US"/>
              <a:t>t</a:t>
            </a:r>
            <a:r>
              <a:rPr altLang="en-IN" lang="en-US"/>
              <a:t>a</a:t>
            </a:r>
            <a:r>
              <a:rPr altLang="en-IN" lang="en-US"/>
              <a:t>nt</a:t>
            </a:r>
            <a:r>
              <a:rPr altLang="en-IN" lang="en-US"/>
              <a:t> </a:t>
            </a:r>
            <a:r>
              <a:rPr altLang="en-IN" lang="en-US"/>
              <a:t>P</a:t>
            </a:r>
            <a:r>
              <a:rPr altLang="en-IN" lang="en-US"/>
              <a:t>r</a:t>
            </a:r>
            <a:r>
              <a:rPr altLang="en-IN" lang="en-US"/>
              <a:t>o</a:t>
            </a:r>
            <a:r>
              <a:rPr altLang="en-IN" lang="en-US"/>
              <a:t>f</a:t>
            </a:r>
            <a:r>
              <a:rPr altLang="en-IN" lang="en-US"/>
              <a:t>e</a:t>
            </a:r>
            <a:r>
              <a:rPr altLang="en-IN" lang="en-US"/>
              <a:t>ssor</a:t>
            </a:r>
            <a:r>
              <a:rPr altLang="en-IN" lang="en-US"/>
              <a:t>,</a:t>
            </a:r>
            <a:endParaRPr altLang="zh-CN" lang="en-US"/>
          </a:p>
          <a:p>
            <a:pPr algn="l"/>
            <a:r>
              <a:rPr altLang="en-IN" lang="en-US"/>
              <a:t> </a:t>
            </a:r>
            <a:r>
              <a:rPr altLang="en-IN" lang="en-US"/>
              <a:t> </a:t>
            </a:r>
            <a:r>
              <a:rPr altLang="en-IN" lang="en-US"/>
              <a:t>D</a:t>
            </a:r>
            <a:r>
              <a:rPr altLang="en-IN" lang="en-US"/>
              <a:t>e</a:t>
            </a:r>
            <a:r>
              <a:rPr altLang="en-IN" lang="en-US"/>
              <a:t>p</a:t>
            </a:r>
            <a:r>
              <a:rPr altLang="en-IN" lang="en-US"/>
              <a:t>a</a:t>
            </a:r>
            <a:r>
              <a:rPr altLang="en-IN" lang="en-US"/>
              <a:t>r</a:t>
            </a:r>
            <a:r>
              <a:rPr altLang="en-IN" lang="en-US"/>
              <a:t>t</a:t>
            </a:r>
            <a:r>
              <a:rPr altLang="en-IN" lang="en-US"/>
              <a:t>ment</a:t>
            </a:r>
            <a:r>
              <a:rPr altLang="en-IN" lang="en-US"/>
              <a:t> of</a:t>
            </a:r>
            <a:r>
              <a:rPr altLang="en-IN" lang="en-US"/>
              <a:t> </a:t>
            </a:r>
            <a:r>
              <a:rPr altLang="en-IN" lang="en-US"/>
              <a:t>C</a:t>
            </a:r>
            <a:r>
              <a:rPr altLang="en-IN" lang="en-US"/>
              <a:t>h</a:t>
            </a:r>
            <a:r>
              <a:rPr altLang="en-IN" lang="en-US"/>
              <a:t>e</a:t>
            </a:r>
            <a:r>
              <a:rPr altLang="en-IN" lang="en-US"/>
              <a:t>m</a:t>
            </a:r>
            <a:r>
              <a:rPr altLang="en-IN" lang="en-US"/>
              <a:t>i</a:t>
            </a:r>
            <a:r>
              <a:rPr altLang="en-IN" lang="en-US"/>
              <a:t>s</a:t>
            </a:r>
            <a:r>
              <a:rPr altLang="en-IN" lang="en-US"/>
              <a:t>t</a:t>
            </a:r>
            <a:r>
              <a:rPr altLang="en-IN" lang="en-US"/>
              <a:t>r</a:t>
            </a:r>
            <a:r>
              <a:rPr altLang="en-IN" lang="en-US"/>
              <a:t>y</a:t>
            </a:r>
            <a:r>
              <a:rPr altLang="en-IN" lang="en-US"/>
              <a:t>,</a:t>
            </a:r>
            <a:endParaRPr altLang="zh-CN" lang="en-US"/>
          </a:p>
          <a:p>
            <a:pPr algn="l"/>
            <a:r>
              <a:rPr altLang="en-IN" lang="en-US"/>
              <a:t> </a:t>
            </a:r>
            <a:r>
              <a:rPr altLang="en-IN" lang="en-US"/>
              <a:t> </a:t>
            </a:r>
            <a:r>
              <a:rPr altLang="en-IN" sz="2179" lang="en-US"/>
              <a:t>Agasti</a:t>
            </a:r>
            <a:r>
              <a:rPr altLang="en-IN" sz="2179" lang="en-US"/>
              <a:t> </a:t>
            </a:r>
            <a:r>
              <a:rPr altLang="en-IN" sz="2179" lang="en-US"/>
              <a:t>A</a:t>
            </a:r>
            <a:r>
              <a:rPr altLang="en-IN" sz="2179" lang="en-US"/>
              <a:t>r</a:t>
            </a:r>
            <a:r>
              <a:rPr altLang="en-IN" sz="2179" lang="en-US"/>
              <a:t>t</a:t>
            </a:r>
            <a:r>
              <a:rPr altLang="en-IN" sz="2179" lang="en-US"/>
              <a:t>s</a:t>
            </a:r>
            <a:r>
              <a:rPr altLang="en-IN" sz="2179" lang="en-US"/>
              <a:t>,</a:t>
            </a:r>
            <a:r>
              <a:rPr altLang="en-IN" sz="2179" lang="en-US"/>
              <a:t> </a:t>
            </a:r>
            <a:r>
              <a:rPr altLang="en-IN" sz="2179" lang="en-US"/>
              <a:t>C</a:t>
            </a:r>
            <a:r>
              <a:rPr altLang="en-IN" sz="2179" lang="en-US"/>
              <a:t>o</a:t>
            </a:r>
            <a:r>
              <a:rPr altLang="en-IN" sz="2179" lang="en-US"/>
              <a:t>m</a:t>
            </a:r>
            <a:r>
              <a:rPr altLang="en-IN" sz="2179" lang="en-US"/>
              <a:t>m</a:t>
            </a:r>
            <a:r>
              <a:rPr altLang="en-IN" sz="2179" lang="en-US"/>
              <a:t>e</a:t>
            </a:r>
            <a:r>
              <a:rPr altLang="en-IN" sz="2179" lang="en-US"/>
              <a:t>r</a:t>
            </a:r>
            <a:r>
              <a:rPr altLang="en-IN" sz="2179" lang="en-US"/>
              <a:t>ce</a:t>
            </a:r>
            <a:r>
              <a:rPr altLang="en-IN" sz="2179" lang="en-US"/>
              <a:t> </a:t>
            </a:r>
            <a:r>
              <a:rPr altLang="en-IN" sz="2179" lang="en-US"/>
              <a:t>a</a:t>
            </a:r>
            <a:r>
              <a:rPr altLang="en-IN" sz="2179" lang="en-US"/>
              <a:t>n</a:t>
            </a:r>
            <a:r>
              <a:rPr altLang="en-IN" sz="2179" lang="en-US"/>
              <a:t>d</a:t>
            </a:r>
            <a:r>
              <a:rPr altLang="en-IN" sz="2179" lang="en-US"/>
              <a:t> </a:t>
            </a:r>
            <a:r>
              <a:rPr altLang="en-IN" sz="2179" lang="en-US"/>
              <a:t>D</a:t>
            </a:r>
            <a:r>
              <a:rPr altLang="en-IN" sz="2179" lang="en-US"/>
              <a:t>a</a:t>
            </a:r>
            <a:r>
              <a:rPr altLang="en-IN" sz="2179" lang="en-US"/>
              <a:t>d</a:t>
            </a:r>
            <a:r>
              <a:rPr altLang="en-IN" sz="2179" lang="en-US"/>
              <a:t>a</a:t>
            </a:r>
            <a:r>
              <a:rPr altLang="en-IN" sz="2179" lang="en-US"/>
              <a:t>s</a:t>
            </a:r>
            <a:r>
              <a:rPr altLang="en-IN" sz="2179" lang="en-US"/>
              <a:t>a</a:t>
            </a:r>
            <a:r>
              <a:rPr altLang="en-IN" sz="2179" lang="en-US"/>
              <a:t>h</a:t>
            </a:r>
            <a:r>
              <a:rPr altLang="en-IN" sz="2179" lang="en-US"/>
              <a:t>e</a:t>
            </a:r>
            <a:r>
              <a:rPr altLang="en-IN" sz="2179" lang="en-US"/>
              <a:t>b</a:t>
            </a:r>
            <a:r>
              <a:rPr altLang="en-IN" sz="2179" lang="en-US"/>
              <a:t> </a:t>
            </a:r>
            <a:r>
              <a:rPr altLang="en-IN" sz="2179" lang="en-US"/>
              <a:t>Rupwate</a:t>
            </a:r>
            <a:r>
              <a:rPr altLang="en-IN" sz="2179" lang="en-US"/>
              <a:t> </a:t>
            </a:r>
            <a:r>
              <a:rPr altLang="en-IN" sz="2179" lang="en-US"/>
              <a:t>S</a:t>
            </a:r>
            <a:r>
              <a:rPr altLang="en-IN" sz="2179" lang="en-US"/>
              <a:t>c</a:t>
            </a:r>
            <a:r>
              <a:rPr altLang="en-IN" sz="2179" lang="en-US"/>
              <a:t>i</a:t>
            </a:r>
            <a:r>
              <a:rPr altLang="en-IN" sz="2179" lang="en-US"/>
              <a:t>e</a:t>
            </a:r>
            <a:r>
              <a:rPr altLang="en-IN" sz="2179" lang="en-US"/>
              <a:t>n</a:t>
            </a:r>
            <a:r>
              <a:rPr altLang="en-IN" sz="2179" lang="en-US"/>
              <a:t>c</a:t>
            </a:r>
            <a:r>
              <a:rPr altLang="en-IN" sz="2179" lang="en-US"/>
              <a:t>e</a:t>
            </a:r>
            <a:r>
              <a:rPr altLang="en-IN" sz="2179" lang="en-US"/>
              <a:t> </a:t>
            </a:r>
            <a:r>
              <a:rPr altLang="en-IN" sz="2179" lang="en-US"/>
              <a:t>C</a:t>
            </a:r>
            <a:r>
              <a:rPr altLang="en-IN" sz="2179" lang="en-US"/>
              <a:t>o</a:t>
            </a:r>
            <a:r>
              <a:rPr altLang="en-IN" sz="2179" lang="en-US"/>
              <a:t>l</a:t>
            </a:r>
            <a:r>
              <a:rPr altLang="en-IN" sz="2179" lang="en-US"/>
              <a:t>l</a:t>
            </a:r>
            <a:r>
              <a:rPr altLang="en-IN" sz="2179" lang="en-US"/>
              <a:t>e</a:t>
            </a:r>
            <a:r>
              <a:rPr altLang="en-IN" sz="2179" lang="en-US"/>
              <a:t>g</a:t>
            </a:r>
            <a:r>
              <a:rPr altLang="en-IN" sz="2179" lang="en-US"/>
              <a:t>e</a:t>
            </a:r>
            <a:r>
              <a:rPr altLang="en-IN" sz="2179" lang="en-US"/>
              <a:t>,</a:t>
            </a:r>
            <a:r>
              <a:rPr altLang="en-IN" sz="2179" lang="en-US"/>
              <a:t> </a:t>
            </a:r>
            <a:r>
              <a:rPr altLang="en-IN" sz="2179" lang="en-US"/>
              <a:t>A</a:t>
            </a:r>
            <a:r>
              <a:rPr altLang="en-IN" sz="2179" lang="en-US"/>
              <a:t>k</a:t>
            </a:r>
            <a:r>
              <a:rPr altLang="en-IN" sz="2179" lang="en-US"/>
              <a:t>o</a:t>
            </a:r>
            <a:r>
              <a:rPr altLang="en-IN" sz="2179" lang="en-US"/>
              <a:t>l</a:t>
            </a:r>
            <a:r>
              <a:rPr altLang="en-IN" sz="2179" lang="en-US"/>
              <a:t>e</a:t>
            </a:r>
            <a:endParaRPr altLang="zh-CN" sz="2179" lang="en-US"/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1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03" name="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en-IN" b="1" sz="4100" lang="en-US">
                <a:solidFill>
                  <a:srgbClr val="C00000"/>
                </a:solidFill>
              </a:rPr>
              <a:t>H</a:t>
            </a:r>
            <a:r>
              <a:rPr altLang="en-IN" b="1" sz="4100" lang="en-US">
                <a:solidFill>
                  <a:srgbClr val="C00000"/>
                </a:solidFill>
              </a:rPr>
              <a:t>y</a:t>
            </a:r>
            <a:r>
              <a:rPr altLang="en-IN" b="1" sz="4100" lang="en-US">
                <a:solidFill>
                  <a:srgbClr val="C00000"/>
                </a:solidFill>
              </a:rPr>
              <a:t>d</a:t>
            </a:r>
            <a:r>
              <a:rPr altLang="en-IN" b="1" sz="4100" lang="en-US">
                <a:solidFill>
                  <a:srgbClr val="C00000"/>
                </a:solidFill>
              </a:rPr>
              <a:t>r</a:t>
            </a:r>
            <a:r>
              <a:rPr altLang="en-IN" b="1" sz="4100" lang="en-US">
                <a:solidFill>
                  <a:srgbClr val="C00000"/>
                </a:solidFill>
              </a:rPr>
              <a:t>o</a:t>
            </a:r>
            <a:r>
              <a:rPr altLang="en-IN" b="1" sz="4100" lang="en-US">
                <a:solidFill>
                  <a:srgbClr val="C00000"/>
                </a:solidFill>
              </a:rPr>
              <a:t>l</a:t>
            </a:r>
            <a:r>
              <a:rPr altLang="en-IN" b="1" sz="4100" lang="en-US">
                <a:solidFill>
                  <a:srgbClr val="C00000"/>
                </a:solidFill>
              </a:rPr>
              <a:t>y</a:t>
            </a:r>
            <a:r>
              <a:rPr altLang="en-IN" b="1" sz="4100" lang="en-US">
                <a:solidFill>
                  <a:srgbClr val="C00000"/>
                </a:solidFill>
              </a:rPr>
              <a:t>sis</a:t>
            </a:r>
            <a:r>
              <a:rPr altLang="en-IN" b="1" sz="4100" lang="en-US">
                <a:solidFill>
                  <a:srgbClr val="C00000"/>
                </a:solidFill>
              </a:rPr>
              <a:t> </a:t>
            </a:r>
            <a:r>
              <a:rPr altLang="en-IN" b="1" sz="4100" lang="en-US">
                <a:solidFill>
                  <a:srgbClr val="C00000"/>
                </a:solidFill>
              </a:rPr>
              <a:t>o</a:t>
            </a:r>
            <a:r>
              <a:rPr altLang="en-IN" b="1" sz="4100" lang="en-US">
                <a:solidFill>
                  <a:srgbClr val="C00000"/>
                </a:solidFill>
              </a:rPr>
              <a:t>f</a:t>
            </a:r>
            <a:r>
              <a:rPr altLang="en-IN" b="1" sz="4100" lang="en-US">
                <a:solidFill>
                  <a:srgbClr val="C00000"/>
                </a:solidFill>
              </a:rPr>
              <a:t> </a:t>
            </a:r>
            <a:r>
              <a:rPr altLang="en-IN" b="1" sz="4100" lang="en-US">
                <a:solidFill>
                  <a:srgbClr val="C00000"/>
                </a:solidFill>
              </a:rPr>
              <a:t>s</a:t>
            </a:r>
            <a:r>
              <a:rPr altLang="en-IN" b="1" sz="4100" lang="en-US">
                <a:solidFill>
                  <a:srgbClr val="C00000"/>
                </a:solidFill>
              </a:rPr>
              <a:t>a</a:t>
            </a:r>
            <a:r>
              <a:rPr altLang="en-IN" b="1" sz="4100" lang="en-US">
                <a:solidFill>
                  <a:srgbClr val="C00000"/>
                </a:solidFill>
              </a:rPr>
              <a:t>l</a:t>
            </a:r>
            <a:r>
              <a:rPr altLang="en-IN" b="1" sz="4100" lang="en-US">
                <a:solidFill>
                  <a:srgbClr val="C00000"/>
                </a:solidFill>
              </a:rPr>
              <a:t>t</a:t>
            </a:r>
            <a:r>
              <a:rPr altLang="en-IN" b="1" sz="4100" lang="en-US">
                <a:solidFill>
                  <a:srgbClr val="C00000"/>
                </a:solidFill>
              </a:rPr>
              <a:t>s</a:t>
            </a:r>
            <a:r>
              <a:rPr altLang="en-IN" b="1" sz="4100" lang="en-US">
                <a:solidFill>
                  <a:srgbClr val="C00000"/>
                </a:solidFill>
              </a:rPr>
              <a:t> </a:t>
            </a:r>
            <a:r>
              <a:rPr altLang="en-IN" b="1" sz="4100" lang="en-US">
                <a:solidFill>
                  <a:srgbClr val="C00000"/>
                </a:solidFill>
              </a:rPr>
              <a:t>o</a:t>
            </a:r>
            <a:r>
              <a:rPr altLang="en-IN" b="1" sz="4100" lang="en-US">
                <a:solidFill>
                  <a:srgbClr val="C00000"/>
                </a:solidFill>
              </a:rPr>
              <a:t>f</a:t>
            </a:r>
            <a:r>
              <a:rPr altLang="en-IN" b="1" sz="4100" lang="en-US">
                <a:solidFill>
                  <a:srgbClr val="C00000"/>
                </a:solidFill>
              </a:rPr>
              <a:t> </a:t>
            </a:r>
            <a:br>
              <a:rPr altLang="en-IN" b="1" sz="4100" lang="en-US">
                <a:solidFill>
                  <a:srgbClr val="C00000"/>
                </a:solidFill>
              </a:rPr>
            </a:br>
            <a:r>
              <a:rPr altLang="en-IN" b="1" sz="4100" lang="en-US">
                <a:solidFill>
                  <a:srgbClr val="C00000"/>
                </a:solidFill>
              </a:rPr>
              <a:t>w</a:t>
            </a:r>
            <a:r>
              <a:rPr altLang="en-IN" b="1" sz="4100" lang="en-US">
                <a:solidFill>
                  <a:srgbClr val="C00000"/>
                </a:solidFill>
              </a:rPr>
              <a:t>e</a:t>
            </a:r>
            <a:r>
              <a:rPr altLang="en-IN" b="1" sz="4100" lang="en-US">
                <a:solidFill>
                  <a:srgbClr val="C00000"/>
                </a:solidFill>
              </a:rPr>
              <a:t>a</a:t>
            </a:r>
            <a:r>
              <a:rPr altLang="en-IN" b="1" sz="4100" lang="en-US">
                <a:solidFill>
                  <a:srgbClr val="C00000"/>
                </a:solidFill>
              </a:rPr>
              <a:t>k</a:t>
            </a:r>
            <a:r>
              <a:rPr altLang="en-IN" b="1" sz="4100" lang="en-US">
                <a:solidFill>
                  <a:srgbClr val="C00000"/>
                </a:solidFill>
              </a:rPr>
              <a:t> </a:t>
            </a:r>
            <a:r>
              <a:rPr altLang="en-IN" b="1" sz="4100" lang="en-US">
                <a:solidFill>
                  <a:srgbClr val="C00000"/>
                </a:solidFill>
              </a:rPr>
              <a:t>a</a:t>
            </a:r>
            <a:r>
              <a:rPr altLang="en-IN" b="1" sz="4100" lang="en-US">
                <a:solidFill>
                  <a:srgbClr val="C00000"/>
                </a:solidFill>
              </a:rPr>
              <a:t>c</a:t>
            </a:r>
            <a:r>
              <a:rPr altLang="en-IN" b="1" sz="4100" lang="en-US">
                <a:solidFill>
                  <a:srgbClr val="C00000"/>
                </a:solidFill>
              </a:rPr>
              <a:t>i</a:t>
            </a:r>
            <a:r>
              <a:rPr altLang="en-IN" b="1" sz="4100" lang="en-US">
                <a:solidFill>
                  <a:srgbClr val="C00000"/>
                </a:solidFill>
              </a:rPr>
              <a:t>d</a:t>
            </a:r>
            <a:r>
              <a:rPr altLang="en-IN" b="1" sz="4100" lang="en-US">
                <a:solidFill>
                  <a:srgbClr val="C00000"/>
                </a:solidFill>
              </a:rPr>
              <a:t> </a:t>
            </a:r>
            <a:r>
              <a:rPr altLang="en-IN" b="1" sz="4100" lang="en-US">
                <a:solidFill>
                  <a:srgbClr val="C00000"/>
                </a:solidFill>
              </a:rPr>
              <a:t>a</a:t>
            </a:r>
            <a:r>
              <a:rPr altLang="en-IN" b="1" sz="4100" lang="en-US">
                <a:solidFill>
                  <a:srgbClr val="C00000"/>
                </a:solidFill>
              </a:rPr>
              <a:t>n</a:t>
            </a:r>
            <a:r>
              <a:rPr altLang="en-IN" b="1" sz="4100" lang="en-US">
                <a:solidFill>
                  <a:srgbClr val="C00000"/>
                </a:solidFill>
              </a:rPr>
              <a:t>d</a:t>
            </a:r>
            <a:r>
              <a:rPr altLang="en-IN" b="1" sz="4100" lang="en-US">
                <a:solidFill>
                  <a:srgbClr val="C00000"/>
                </a:solidFill>
              </a:rPr>
              <a:t> </a:t>
            </a:r>
            <a:r>
              <a:rPr altLang="en-IN" b="1" sz="4100" lang="en-US">
                <a:solidFill>
                  <a:srgbClr val="C00000"/>
                </a:solidFill>
              </a:rPr>
              <a:t>w</a:t>
            </a:r>
            <a:r>
              <a:rPr altLang="en-IN" b="1" sz="4100" lang="en-US">
                <a:solidFill>
                  <a:srgbClr val="C00000"/>
                </a:solidFill>
              </a:rPr>
              <a:t>e</a:t>
            </a:r>
            <a:r>
              <a:rPr altLang="en-IN" b="1" sz="4100" lang="en-US">
                <a:solidFill>
                  <a:srgbClr val="C00000"/>
                </a:solidFill>
              </a:rPr>
              <a:t>a</a:t>
            </a:r>
            <a:r>
              <a:rPr altLang="en-IN" b="1" sz="4100" lang="en-US">
                <a:solidFill>
                  <a:srgbClr val="C00000"/>
                </a:solidFill>
              </a:rPr>
              <a:t>k</a:t>
            </a:r>
            <a:r>
              <a:rPr altLang="en-IN" b="1" sz="4100" lang="en-US">
                <a:solidFill>
                  <a:srgbClr val="C00000"/>
                </a:solidFill>
              </a:rPr>
              <a:t> </a:t>
            </a:r>
            <a:r>
              <a:rPr altLang="en-IN" b="1" sz="4100" lang="en-US">
                <a:solidFill>
                  <a:srgbClr val="C00000"/>
                </a:solidFill>
              </a:rPr>
              <a:t>b</a:t>
            </a:r>
            <a:r>
              <a:rPr altLang="en-IN" b="1" sz="4100" lang="en-US">
                <a:solidFill>
                  <a:srgbClr val="C00000"/>
                </a:solidFill>
              </a:rPr>
              <a:t>a</a:t>
            </a:r>
            <a:r>
              <a:rPr altLang="en-IN" b="1" sz="4100" lang="en-US">
                <a:solidFill>
                  <a:srgbClr val="C00000"/>
                </a:solidFill>
              </a:rPr>
              <a:t>s</a:t>
            </a:r>
            <a:r>
              <a:rPr altLang="en-IN" b="1" sz="4100" lang="en-US">
                <a:solidFill>
                  <a:srgbClr val="C00000"/>
                </a:solidFill>
              </a:rPr>
              <a:t>e</a:t>
            </a:r>
            <a:endParaRPr lang="en-GB"/>
          </a:p>
        </p:txBody>
      </p:sp>
      <p:sp>
        <p:nvSpPr>
          <p:cNvPr id="1048804" name="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altLang="en-IN" lang="en-US"/>
              <a:t>S</a:t>
            </a:r>
            <a:r>
              <a:rPr altLang="en-IN" lang="en-US"/>
              <a:t>a</a:t>
            </a:r>
            <a:r>
              <a:rPr altLang="en-IN" lang="en-US"/>
              <a:t>l</a:t>
            </a:r>
            <a:r>
              <a:rPr altLang="en-IN" lang="en-US"/>
              <a:t>t</a:t>
            </a:r>
            <a:r>
              <a:rPr altLang="en-IN" lang="en-US"/>
              <a:t>s</a:t>
            </a:r>
            <a:r>
              <a:rPr altLang="en-IN" lang="en-US"/>
              <a:t> </a:t>
            </a:r>
            <a:r>
              <a:rPr altLang="en-IN" lang="en-US"/>
              <a:t>o</a:t>
            </a:r>
            <a:r>
              <a:rPr altLang="en-IN" lang="en-US"/>
              <a:t>f</a:t>
            </a:r>
            <a:r>
              <a:rPr altLang="en-IN" lang="en-US"/>
              <a:t> </a:t>
            </a:r>
            <a:r>
              <a:rPr altLang="en-IN" lang="en-US"/>
              <a:t>w</a:t>
            </a:r>
            <a:r>
              <a:rPr altLang="en-IN" lang="en-US"/>
              <a:t>e</a:t>
            </a:r>
            <a:r>
              <a:rPr altLang="en-IN" lang="en-US"/>
              <a:t>a</a:t>
            </a:r>
            <a:r>
              <a:rPr altLang="en-IN" lang="en-US"/>
              <a:t>k</a:t>
            </a:r>
            <a:r>
              <a:rPr altLang="en-IN" lang="en-US"/>
              <a:t> </a:t>
            </a:r>
            <a:r>
              <a:rPr altLang="en-IN" lang="en-US"/>
              <a:t>a</a:t>
            </a:r>
            <a:r>
              <a:rPr altLang="en-IN" lang="en-US"/>
              <a:t>c</a:t>
            </a:r>
            <a:r>
              <a:rPr altLang="en-IN" lang="en-US"/>
              <a:t>i</a:t>
            </a:r>
            <a:r>
              <a:rPr altLang="en-IN" lang="en-US"/>
              <a:t>d</a:t>
            </a:r>
            <a:r>
              <a:rPr altLang="en-IN" lang="en-US"/>
              <a:t> </a:t>
            </a:r>
            <a:r>
              <a:rPr altLang="en-IN" lang="en-US"/>
              <a:t>a</a:t>
            </a:r>
            <a:r>
              <a:rPr altLang="en-IN" lang="en-US"/>
              <a:t>n</a:t>
            </a:r>
            <a:r>
              <a:rPr altLang="en-IN" lang="en-US"/>
              <a:t>d</a:t>
            </a:r>
            <a:r>
              <a:rPr altLang="en-IN" lang="en-US"/>
              <a:t> </a:t>
            </a:r>
            <a:r>
              <a:rPr altLang="en-IN" lang="en-US"/>
              <a:t>w</a:t>
            </a:r>
            <a:r>
              <a:rPr altLang="en-IN" lang="en-US"/>
              <a:t>e</a:t>
            </a:r>
            <a:r>
              <a:rPr altLang="en-IN" lang="en-US"/>
              <a:t>a</a:t>
            </a:r>
            <a:r>
              <a:rPr altLang="en-IN" lang="en-US"/>
              <a:t>k</a:t>
            </a:r>
            <a:r>
              <a:rPr altLang="en-IN" lang="en-US"/>
              <a:t> </a:t>
            </a:r>
            <a:r>
              <a:rPr altLang="en-IN" lang="en-US"/>
              <a:t>b</a:t>
            </a:r>
            <a:r>
              <a:rPr altLang="en-IN" lang="en-US"/>
              <a:t>a</a:t>
            </a:r>
            <a:r>
              <a:rPr altLang="en-IN" lang="en-US"/>
              <a:t>s</a:t>
            </a:r>
            <a:r>
              <a:rPr altLang="en-IN" lang="en-US"/>
              <a:t>e</a:t>
            </a:r>
            <a:r>
              <a:rPr altLang="en-IN" lang="en-US"/>
              <a:t> </a:t>
            </a:r>
            <a:r>
              <a:rPr altLang="en-IN" lang="en-US"/>
              <a:t>under</a:t>
            </a:r>
            <a:r>
              <a:rPr altLang="en-IN" lang="en-US"/>
              <a:t>g</a:t>
            </a:r>
            <a:r>
              <a:rPr altLang="en-IN" lang="en-US"/>
              <a:t>o</a:t>
            </a:r>
            <a:r>
              <a:rPr altLang="en-IN" lang="en-US"/>
              <a:t> </a:t>
            </a:r>
            <a:r>
              <a:rPr altLang="en-IN" lang="en-US"/>
              <a:t>i</a:t>
            </a:r>
            <a:r>
              <a:rPr altLang="en-IN" lang="en-US"/>
              <a:t>n</a:t>
            </a:r>
            <a:r>
              <a:rPr altLang="en-IN" lang="en-US"/>
              <a:t>c</a:t>
            </a:r>
            <a:r>
              <a:rPr altLang="en-IN" lang="en-US"/>
              <a:t>o</a:t>
            </a:r>
            <a:r>
              <a:rPr altLang="en-IN" lang="en-US"/>
              <a:t>m</a:t>
            </a:r>
            <a:r>
              <a:rPr altLang="en-IN" lang="en-US"/>
              <a:t>p</a:t>
            </a:r>
            <a:r>
              <a:rPr altLang="en-IN" lang="en-US"/>
              <a:t>l</a:t>
            </a:r>
            <a:r>
              <a:rPr altLang="en-IN" lang="en-US"/>
              <a:t>e</a:t>
            </a:r>
            <a:r>
              <a:rPr altLang="en-IN" lang="en-US"/>
              <a:t>t</a:t>
            </a:r>
            <a:r>
              <a:rPr altLang="en-IN" lang="en-US"/>
              <a:t>e</a:t>
            </a:r>
            <a:r>
              <a:rPr altLang="en-IN" lang="en-US"/>
              <a:t> </a:t>
            </a:r>
            <a:r>
              <a:rPr altLang="en-IN" lang="en-US"/>
              <a:t>ioni</a:t>
            </a:r>
            <a:r>
              <a:rPr altLang="en-IN" lang="en-US"/>
              <a:t>z</a:t>
            </a:r>
            <a:r>
              <a:rPr altLang="en-IN" lang="en-US"/>
              <a:t>ation</a:t>
            </a:r>
            <a:r>
              <a:rPr altLang="en-IN" lang="en-US"/>
              <a:t> </a:t>
            </a:r>
            <a:r>
              <a:rPr altLang="en-IN" lang="en-US"/>
              <a:t>a</a:t>
            </a:r>
            <a:r>
              <a:rPr altLang="en-IN" lang="en-US"/>
              <a:t>n</a:t>
            </a:r>
            <a:r>
              <a:rPr altLang="en-IN" lang="en-US"/>
              <a:t>d</a:t>
            </a:r>
            <a:r>
              <a:rPr altLang="en-IN" lang="en-US"/>
              <a:t> </a:t>
            </a:r>
            <a:r>
              <a:rPr altLang="en-IN" lang="en-US"/>
              <a:t>e</a:t>
            </a:r>
            <a:r>
              <a:rPr altLang="en-IN" lang="en-US"/>
              <a:t>ach </a:t>
            </a:r>
            <a:r>
              <a:rPr altLang="en-IN" lang="en-US"/>
              <a:t>ion</a:t>
            </a:r>
            <a:r>
              <a:rPr altLang="en-IN" lang="en-US"/>
              <a:t> </a:t>
            </a:r>
            <a:r>
              <a:rPr altLang="en-IN" lang="en-US"/>
              <a:t>rea</a:t>
            </a:r>
            <a:r>
              <a:rPr altLang="en-IN" lang="en-US"/>
              <a:t>c</a:t>
            </a:r>
            <a:r>
              <a:rPr altLang="en-IN" lang="en-US"/>
              <a:t>t</a:t>
            </a:r>
            <a:r>
              <a:rPr altLang="en-IN" lang="en-US"/>
              <a:t> </a:t>
            </a:r>
            <a:r>
              <a:rPr altLang="en-IN" lang="en-US"/>
              <a:t>w</a:t>
            </a:r>
            <a:r>
              <a:rPr altLang="en-IN" lang="en-US"/>
              <a:t>i</a:t>
            </a:r>
            <a:r>
              <a:rPr altLang="en-IN" lang="en-US"/>
              <a:t>t</a:t>
            </a:r>
            <a:r>
              <a:rPr altLang="en-IN" lang="en-US"/>
              <a:t>h</a:t>
            </a:r>
            <a:r>
              <a:rPr altLang="en-IN" lang="en-US"/>
              <a:t> </a:t>
            </a:r>
            <a:r>
              <a:rPr altLang="en-IN" lang="en-US"/>
              <a:t>w</a:t>
            </a:r>
            <a:r>
              <a:rPr altLang="en-IN" lang="en-US"/>
              <a:t>a</a:t>
            </a:r>
            <a:r>
              <a:rPr altLang="en-IN" lang="en-US"/>
              <a:t>t</a:t>
            </a:r>
            <a:r>
              <a:rPr altLang="en-IN" lang="en-US"/>
              <a:t>e</a:t>
            </a:r>
            <a:r>
              <a:rPr altLang="en-IN" lang="en-US"/>
              <a:t>r</a:t>
            </a:r>
            <a:r>
              <a:rPr altLang="en-IN" lang="en-US"/>
              <a:t> </a:t>
            </a:r>
            <a:r>
              <a:rPr altLang="en-IN" lang="en-US"/>
              <a:t>t</a:t>
            </a:r>
            <a:r>
              <a:rPr altLang="en-IN" lang="en-US"/>
              <a:t>o</a:t>
            </a:r>
            <a:r>
              <a:rPr altLang="en-IN" lang="en-US"/>
              <a:t> </a:t>
            </a:r>
            <a:r>
              <a:rPr altLang="en-IN" lang="en-US"/>
              <a:t>g</a:t>
            </a:r>
            <a:r>
              <a:rPr altLang="en-IN" lang="en-US"/>
              <a:t>i</a:t>
            </a:r>
            <a:r>
              <a:rPr altLang="en-IN" lang="en-US"/>
              <a:t>v</a:t>
            </a:r>
            <a:r>
              <a:rPr altLang="en-IN" lang="en-US"/>
              <a:t>e</a:t>
            </a:r>
            <a:r>
              <a:rPr altLang="en-IN" lang="en-US"/>
              <a:t> </a:t>
            </a:r>
            <a:r>
              <a:rPr altLang="en-IN" lang="en-US"/>
              <a:t>acid</a:t>
            </a:r>
            <a:r>
              <a:rPr altLang="en-IN" lang="en-US"/>
              <a:t> </a:t>
            </a:r>
            <a:r>
              <a:rPr altLang="en-IN" lang="en-US"/>
              <a:t>a</a:t>
            </a:r>
            <a:r>
              <a:rPr altLang="en-IN" lang="en-US"/>
              <a:t>n</a:t>
            </a:r>
            <a:r>
              <a:rPr altLang="en-IN" lang="en-US"/>
              <a:t>d</a:t>
            </a:r>
            <a:r>
              <a:rPr altLang="en-IN" lang="en-US"/>
              <a:t> </a:t>
            </a:r>
            <a:r>
              <a:rPr altLang="en-IN" lang="en-US"/>
              <a:t>b</a:t>
            </a:r>
            <a:r>
              <a:rPr altLang="en-IN" lang="en-US"/>
              <a:t>a</a:t>
            </a:r>
            <a:r>
              <a:rPr altLang="en-IN" lang="en-US"/>
              <a:t>s</a:t>
            </a:r>
            <a:r>
              <a:rPr altLang="en-IN" lang="en-US"/>
              <a:t>e</a:t>
            </a:r>
            <a:r>
              <a:rPr altLang="en-IN" lang="en-US"/>
              <a:t>.</a:t>
            </a:r>
            <a:r>
              <a:rPr altLang="en-IN" lang="en-US"/>
              <a:t> </a:t>
            </a:r>
            <a:r>
              <a:rPr altLang="en-IN" lang="en-US">
                <a:solidFill>
                  <a:srgbClr val="0000FF"/>
                </a:solidFill>
              </a:rPr>
              <a:t> </a:t>
            </a:r>
            <a:endParaRPr lang="en-GB"/>
          </a:p>
          <a:p>
            <a:endParaRPr lang="en-GB"/>
          </a:p>
          <a:p>
            <a:r>
              <a:rPr altLang="en-IN" lang="en-US"/>
              <a:t>E</a:t>
            </a:r>
            <a:r>
              <a:rPr altLang="en-IN" lang="en-US"/>
              <a:t>x</a:t>
            </a:r>
            <a:r>
              <a:rPr altLang="en-IN" lang="en-US"/>
              <a:t>a</a:t>
            </a:r>
            <a:r>
              <a:rPr altLang="en-IN" lang="en-US"/>
              <a:t>m</a:t>
            </a:r>
            <a:r>
              <a:rPr altLang="en-IN" lang="en-US"/>
              <a:t>p</a:t>
            </a:r>
            <a:r>
              <a:rPr altLang="en-IN" lang="en-US"/>
              <a:t>l</a:t>
            </a:r>
            <a:r>
              <a:rPr altLang="en-IN" lang="en-US"/>
              <a:t>e</a:t>
            </a:r>
            <a:r>
              <a:rPr altLang="en-IN" lang="en-US"/>
              <a:t>s</a:t>
            </a:r>
            <a:r>
              <a:rPr altLang="en-IN" lang="en-US"/>
              <a:t>:</a:t>
            </a:r>
            <a:r>
              <a:rPr altLang="en-IN" lang="en-US"/>
              <a:t> </a:t>
            </a:r>
            <a:r>
              <a:rPr altLang="en-IN" lang="en-US"/>
              <a:t>(</a:t>
            </a:r>
            <a:r>
              <a:rPr altLang="en-IN" lang="en-US"/>
              <a:t>N</a:t>
            </a:r>
            <a:r>
              <a:rPr altLang="en-IN" lang="en-US"/>
              <a:t>H</a:t>
            </a:r>
            <a:r>
              <a:rPr altLang="en-IN" sz="2000" lang="en-US"/>
              <a:t>4</a:t>
            </a:r>
            <a:r>
              <a:rPr altLang="en-IN" lang="en-US"/>
              <a:t>)</a:t>
            </a:r>
            <a:r>
              <a:rPr altLang="en-IN" sz="2000" lang="en-US"/>
              <a:t>2</a:t>
            </a:r>
            <a:r>
              <a:rPr altLang="en-IN" lang="en-US"/>
              <a:t>C</a:t>
            </a:r>
            <a:r>
              <a:rPr altLang="en-IN" lang="en-US"/>
              <a:t>O</a:t>
            </a:r>
            <a:r>
              <a:rPr altLang="en-IN" sz="2000" lang="en-US"/>
              <a:t>3</a:t>
            </a:r>
            <a:r>
              <a:rPr altLang="en-IN" lang="en-US"/>
              <a:t>,</a:t>
            </a:r>
            <a:r>
              <a:rPr altLang="en-IN" lang="en-US"/>
              <a:t> </a:t>
            </a:r>
            <a:r>
              <a:rPr altLang="en-IN" lang="en-US"/>
              <a:t>C</a:t>
            </a:r>
            <a:r>
              <a:rPr altLang="en-IN" lang="en-US"/>
              <a:t>H</a:t>
            </a:r>
            <a:r>
              <a:rPr altLang="en-IN" sz="2000" lang="en-US"/>
              <a:t>3</a:t>
            </a:r>
            <a:r>
              <a:rPr altLang="en-IN" lang="en-US"/>
              <a:t>C</a:t>
            </a:r>
            <a:r>
              <a:rPr altLang="en-IN" lang="en-US"/>
              <a:t>O</a:t>
            </a:r>
            <a:r>
              <a:rPr altLang="en-IN" lang="en-US"/>
              <a:t>O</a:t>
            </a:r>
            <a:r>
              <a:rPr altLang="en-IN" lang="en-US"/>
              <a:t>N</a:t>
            </a:r>
            <a:r>
              <a:rPr altLang="en-IN" lang="en-US"/>
              <a:t>H</a:t>
            </a:r>
            <a:r>
              <a:rPr altLang="en-IN" sz="2000" lang="en-US"/>
              <a:t>4</a:t>
            </a:r>
            <a:r>
              <a:rPr altLang="en-IN" lang="en-US"/>
              <a:t> </a:t>
            </a:r>
            <a:r>
              <a:rPr altLang="en-IN" lang="en-US"/>
              <a:t>e</a:t>
            </a:r>
            <a:r>
              <a:rPr altLang="en-IN" lang="en-US"/>
              <a:t>t</a:t>
            </a:r>
            <a:r>
              <a:rPr altLang="en-IN" lang="en-US"/>
              <a:t>c</a:t>
            </a:r>
            <a:r>
              <a:rPr altLang="en-IN" lang="en-US"/>
              <a:t>.</a:t>
            </a:r>
            <a:r>
              <a:rPr altLang="en-IN" lang="en-US"/>
              <a:t> </a:t>
            </a:r>
            <a:endParaRPr lang="en-GB"/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1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05" name="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en-IN" b="1" sz="3800" lang="en-US">
                <a:solidFill>
                  <a:srgbClr val="C00000"/>
                </a:solidFill>
              </a:rPr>
              <a:t>E</a:t>
            </a:r>
            <a:r>
              <a:rPr altLang="en-IN" b="1" sz="3800" lang="en-US">
                <a:solidFill>
                  <a:srgbClr val="C00000"/>
                </a:solidFill>
              </a:rPr>
              <a:t>x</a:t>
            </a:r>
            <a:r>
              <a:rPr altLang="en-IN" b="1" sz="3800" lang="en-US">
                <a:solidFill>
                  <a:srgbClr val="C00000"/>
                </a:solidFill>
              </a:rPr>
              <a:t>p</a:t>
            </a:r>
            <a:r>
              <a:rPr altLang="en-IN" b="1" sz="3800" lang="en-US">
                <a:solidFill>
                  <a:srgbClr val="C00000"/>
                </a:solidFill>
              </a:rPr>
              <a:t>r</a:t>
            </a:r>
            <a:r>
              <a:rPr altLang="en-IN" b="1" sz="3800" lang="en-US">
                <a:solidFill>
                  <a:srgbClr val="C00000"/>
                </a:solidFill>
              </a:rPr>
              <a:t>e</a:t>
            </a:r>
            <a:r>
              <a:rPr altLang="en-IN" b="1" sz="3800" lang="en-US">
                <a:solidFill>
                  <a:srgbClr val="C00000"/>
                </a:solidFill>
              </a:rPr>
              <a:t>s</a:t>
            </a:r>
            <a:r>
              <a:rPr altLang="en-IN" b="1" sz="3800" lang="en-US">
                <a:solidFill>
                  <a:srgbClr val="C00000"/>
                </a:solidFill>
              </a:rPr>
              <a:t>s</a:t>
            </a:r>
            <a:r>
              <a:rPr altLang="en-IN" b="1" sz="3800" lang="en-US">
                <a:solidFill>
                  <a:srgbClr val="C00000"/>
                </a:solidFill>
              </a:rPr>
              <a:t>i</a:t>
            </a:r>
            <a:r>
              <a:rPr altLang="en-IN" b="1" sz="3800" lang="en-US">
                <a:solidFill>
                  <a:srgbClr val="C00000"/>
                </a:solidFill>
              </a:rPr>
              <a:t>o</a:t>
            </a:r>
            <a:r>
              <a:rPr altLang="en-IN" b="1" sz="3800" lang="en-US">
                <a:solidFill>
                  <a:srgbClr val="C00000"/>
                </a:solidFill>
              </a:rPr>
              <a:t>n</a:t>
            </a:r>
            <a:r>
              <a:rPr altLang="en-IN" b="1" sz="3800" lang="en-US">
                <a:solidFill>
                  <a:srgbClr val="C00000"/>
                </a:solidFill>
              </a:rPr>
              <a:t> </a:t>
            </a:r>
            <a:r>
              <a:rPr altLang="en-IN" b="1" sz="3800" lang="en-US">
                <a:solidFill>
                  <a:srgbClr val="C00000"/>
                </a:solidFill>
              </a:rPr>
              <a:t>f</a:t>
            </a:r>
            <a:r>
              <a:rPr altLang="en-IN" b="1" sz="3800" lang="en-US">
                <a:solidFill>
                  <a:srgbClr val="C00000"/>
                </a:solidFill>
              </a:rPr>
              <a:t>o</a:t>
            </a:r>
            <a:r>
              <a:rPr altLang="en-IN" b="1" sz="3800" lang="en-US">
                <a:solidFill>
                  <a:srgbClr val="C00000"/>
                </a:solidFill>
              </a:rPr>
              <a:t>r</a:t>
            </a:r>
            <a:r>
              <a:rPr altLang="en-IN" b="1" sz="3800" lang="en-US">
                <a:solidFill>
                  <a:srgbClr val="C00000"/>
                </a:solidFill>
              </a:rPr>
              <a:t> </a:t>
            </a:r>
            <a:r>
              <a:rPr altLang="en-IN" b="1" sz="3800" lang="en-US">
                <a:solidFill>
                  <a:srgbClr val="C00000"/>
                </a:solidFill>
              </a:rPr>
              <a:t>h</a:t>
            </a:r>
            <a:r>
              <a:rPr altLang="en-IN" b="1" sz="3800" lang="en-US">
                <a:solidFill>
                  <a:srgbClr val="C00000"/>
                </a:solidFill>
              </a:rPr>
              <a:t>y</a:t>
            </a:r>
            <a:r>
              <a:rPr altLang="en-IN" b="1" sz="3800" lang="en-US">
                <a:solidFill>
                  <a:srgbClr val="C00000"/>
                </a:solidFill>
              </a:rPr>
              <a:t>d</a:t>
            </a:r>
            <a:r>
              <a:rPr altLang="en-IN" b="1" sz="3800" lang="en-US">
                <a:solidFill>
                  <a:srgbClr val="C00000"/>
                </a:solidFill>
              </a:rPr>
              <a:t>r</a:t>
            </a:r>
            <a:r>
              <a:rPr altLang="en-IN" b="1" sz="3800" lang="en-US">
                <a:solidFill>
                  <a:srgbClr val="C00000"/>
                </a:solidFill>
              </a:rPr>
              <a:t>o</a:t>
            </a:r>
            <a:r>
              <a:rPr altLang="en-IN" b="1" sz="3800" lang="en-US">
                <a:solidFill>
                  <a:srgbClr val="C00000"/>
                </a:solidFill>
              </a:rPr>
              <a:t>l</a:t>
            </a:r>
            <a:r>
              <a:rPr altLang="en-IN" b="1" sz="3800" lang="en-US">
                <a:solidFill>
                  <a:srgbClr val="C00000"/>
                </a:solidFill>
              </a:rPr>
              <a:t>y</a:t>
            </a:r>
            <a:r>
              <a:rPr altLang="en-IN" b="1" sz="3800" lang="en-US">
                <a:solidFill>
                  <a:srgbClr val="C00000"/>
                </a:solidFill>
              </a:rPr>
              <a:t>s</a:t>
            </a:r>
            <a:r>
              <a:rPr altLang="en-IN" b="1" sz="3800" lang="en-US">
                <a:solidFill>
                  <a:srgbClr val="C00000"/>
                </a:solidFill>
              </a:rPr>
              <a:t>i</a:t>
            </a:r>
            <a:r>
              <a:rPr altLang="en-IN" b="1" sz="3800" lang="en-US">
                <a:solidFill>
                  <a:srgbClr val="C00000"/>
                </a:solidFill>
              </a:rPr>
              <a:t>s</a:t>
            </a:r>
            <a:r>
              <a:rPr altLang="en-IN" b="1" sz="3800" lang="en-US">
                <a:solidFill>
                  <a:srgbClr val="C00000"/>
                </a:solidFill>
              </a:rPr>
              <a:t> </a:t>
            </a:r>
            <a:r>
              <a:rPr altLang="en-IN" b="1" sz="3800" lang="en-US">
                <a:solidFill>
                  <a:srgbClr val="C00000"/>
                </a:solidFill>
              </a:rPr>
              <a:t>c</a:t>
            </a:r>
            <a:r>
              <a:rPr altLang="en-IN" b="1" sz="3800" lang="en-US">
                <a:solidFill>
                  <a:srgbClr val="C00000"/>
                </a:solidFill>
              </a:rPr>
              <a:t>o</a:t>
            </a:r>
            <a:r>
              <a:rPr altLang="en-IN" b="1" sz="3800" lang="en-US">
                <a:solidFill>
                  <a:srgbClr val="C00000"/>
                </a:solidFill>
              </a:rPr>
              <a:t>n</a:t>
            </a:r>
            <a:r>
              <a:rPr altLang="en-IN" b="1" sz="3800" lang="en-US">
                <a:solidFill>
                  <a:srgbClr val="C00000"/>
                </a:solidFill>
              </a:rPr>
              <a:t>s</a:t>
            </a:r>
            <a:r>
              <a:rPr altLang="en-IN" b="1" sz="3800" lang="en-US">
                <a:solidFill>
                  <a:srgbClr val="C00000"/>
                </a:solidFill>
              </a:rPr>
              <a:t>t</a:t>
            </a:r>
            <a:r>
              <a:rPr altLang="en-IN" b="1" sz="3800" lang="en-US">
                <a:solidFill>
                  <a:srgbClr val="C00000"/>
                </a:solidFill>
              </a:rPr>
              <a:t>a</a:t>
            </a:r>
            <a:r>
              <a:rPr altLang="en-IN" b="1" sz="3800" lang="en-US">
                <a:solidFill>
                  <a:srgbClr val="C00000"/>
                </a:solidFill>
              </a:rPr>
              <a:t>n</a:t>
            </a:r>
            <a:r>
              <a:rPr altLang="en-IN" b="1" sz="3800" lang="en-US">
                <a:solidFill>
                  <a:srgbClr val="C00000"/>
                </a:solidFill>
              </a:rPr>
              <a:t>t</a:t>
            </a:r>
            <a:endParaRPr b="1" sz="3800" lang="en-GB">
              <a:solidFill>
                <a:srgbClr val="C00000"/>
              </a:solidFill>
            </a:endParaRPr>
          </a:p>
        </p:txBody>
      </p:sp>
      <p:sp>
        <p:nvSpPr>
          <p:cNvPr id="1048806" name=""/>
          <p:cNvSpPr>
            <a:spLocks noGrp="1"/>
          </p:cNvSpPr>
          <p:nvPr>
            <p:ph idx="1"/>
          </p:nvPr>
        </p:nvSpPr>
        <p:spPr/>
        <p:txBody>
          <a:bodyPr/>
          <a:p>
            <a:endParaRPr lang="en-GB"/>
          </a:p>
        </p:txBody>
      </p:sp>
      <p:pic>
        <p:nvPicPr>
          <p:cNvPr id="2097194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0" y="1629925"/>
            <a:ext cx="9144000" cy="4742738"/>
          </a:xfrm>
          <a:prstGeom prst="rect"/>
        </p:spPr>
      </p:pic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1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2" name="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en-IN" b="1" sz="3700" lang="en-US">
                <a:solidFill>
                  <a:srgbClr val="C00000"/>
                </a:solidFill>
              </a:rPr>
              <a:t>E</a:t>
            </a:r>
            <a:r>
              <a:rPr altLang="en-IN" b="1" sz="3700" lang="en-US">
                <a:solidFill>
                  <a:srgbClr val="C00000"/>
                </a:solidFill>
              </a:rPr>
              <a:t>x</a:t>
            </a:r>
            <a:r>
              <a:rPr altLang="en-IN" b="1" sz="3700" lang="en-US">
                <a:solidFill>
                  <a:srgbClr val="C00000"/>
                </a:solidFill>
              </a:rPr>
              <a:t>p</a:t>
            </a:r>
            <a:r>
              <a:rPr altLang="en-IN" b="1" sz="3700" lang="en-US">
                <a:solidFill>
                  <a:srgbClr val="C00000"/>
                </a:solidFill>
              </a:rPr>
              <a:t>r</a:t>
            </a:r>
            <a:r>
              <a:rPr altLang="en-IN" b="1" sz="3700" lang="en-US">
                <a:solidFill>
                  <a:srgbClr val="C00000"/>
                </a:solidFill>
              </a:rPr>
              <a:t>e</a:t>
            </a:r>
            <a:r>
              <a:rPr altLang="en-IN" b="1" sz="3700" lang="en-US">
                <a:solidFill>
                  <a:srgbClr val="C00000"/>
                </a:solidFill>
              </a:rPr>
              <a:t>s</a:t>
            </a:r>
            <a:r>
              <a:rPr altLang="en-IN" b="1" sz="3700" lang="en-US">
                <a:solidFill>
                  <a:srgbClr val="C00000"/>
                </a:solidFill>
              </a:rPr>
              <a:t>s</a:t>
            </a:r>
            <a:r>
              <a:rPr altLang="en-IN" b="1" sz="3700" lang="en-US">
                <a:solidFill>
                  <a:srgbClr val="C00000"/>
                </a:solidFill>
              </a:rPr>
              <a:t>i</a:t>
            </a:r>
            <a:r>
              <a:rPr altLang="en-IN" b="1" sz="3700" lang="en-US">
                <a:solidFill>
                  <a:srgbClr val="C00000"/>
                </a:solidFill>
              </a:rPr>
              <a:t>o</a:t>
            </a:r>
            <a:r>
              <a:rPr altLang="en-IN" b="1" sz="3700" lang="en-US">
                <a:solidFill>
                  <a:srgbClr val="C00000"/>
                </a:solidFill>
              </a:rPr>
              <a:t>n</a:t>
            </a:r>
            <a:r>
              <a:rPr altLang="en-IN" b="1" sz="3700" lang="en-US">
                <a:solidFill>
                  <a:srgbClr val="C00000"/>
                </a:solidFill>
              </a:rPr>
              <a:t> </a:t>
            </a:r>
            <a:r>
              <a:rPr altLang="en-IN" b="1" sz="3700" lang="en-US">
                <a:solidFill>
                  <a:srgbClr val="C00000"/>
                </a:solidFill>
              </a:rPr>
              <a:t>f</a:t>
            </a:r>
            <a:r>
              <a:rPr altLang="en-IN" b="1" sz="3700" lang="en-US">
                <a:solidFill>
                  <a:srgbClr val="C00000"/>
                </a:solidFill>
              </a:rPr>
              <a:t>o</a:t>
            </a:r>
            <a:r>
              <a:rPr altLang="en-IN" b="1" sz="3700" lang="en-US">
                <a:solidFill>
                  <a:srgbClr val="C00000"/>
                </a:solidFill>
              </a:rPr>
              <a:t>r</a:t>
            </a:r>
            <a:r>
              <a:rPr altLang="en-IN" b="1" sz="3700" lang="en-US">
                <a:solidFill>
                  <a:srgbClr val="C00000"/>
                </a:solidFill>
              </a:rPr>
              <a:t> </a:t>
            </a:r>
            <a:r>
              <a:rPr altLang="en-IN" b="1" sz="3700" lang="en-US">
                <a:solidFill>
                  <a:srgbClr val="C00000"/>
                </a:solidFill>
              </a:rPr>
              <a:t>d</a:t>
            </a:r>
            <a:r>
              <a:rPr altLang="en-IN" b="1" sz="3700" lang="en-US">
                <a:solidFill>
                  <a:srgbClr val="C00000"/>
                </a:solidFill>
              </a:rPr>
              <a:t>e</a:t>
            </a:r>
            <a:r>
              <a:rPr altLang="en-IN" b="1" sz="3700" lang="en-US">
                <a:solidFill>
                  <a:srgbClr val="C00000"/>
                </a:solidFill>
              </a:rPr>
              <a:t>g</a:t>
            </a:r>
            <a:r>
              <a:rPr altLang="en-IN" b="1" sz="3700" lang="en-US">
                <a:solidFill>
                  <a:srgbClr val="C00000"/>
                </a:solidFill>
              </a:rPr>
              <a:t>r</a:t>
            </a:r>
            <a:r>
              <a:rPr altLang="en-IN" b="1" sz="3700" lang="en-US">
                <a:solidFill>
                  <a:srgbClr val="C00000"/>
                </a:solidFill>
              </a:rPr>
              <a:t>e</a:t>
            </a:r>
            <a:r>
              <a:rPr altLang="en-IN" b="1" sz="3700" lang="en-US">
                <a:solidFill>
                  <a:srgbClr val="C00000"/>
                </a:solidFill>
              </a:rPr>
              <a:t>e</a:t>
            </a:r>
            <a:r>
              <a:rPr altLang="en-IN" b="1" sz="3700" lang="en-US">
                <a:solidFill>
                  <a:srgbClr val="C00000"/>
                </a:solidFill>
              </a:rPr>
              <a:t> </a:t>
            </a:r>
            <a:r>
              <a:rPr altLang="en-IN" b="1" sz="3700" lang="en-US">
                <a:solidFill>
                  <a:srgbClr val="C00000"/>
                </a:solidFill>
              </a:rPr>
              <a:t>o</a:t>
            </a:r>
            <a:r>
              <a:rPr altLang="en-IN" b="1" sz="3700" lang="en-US">
                <a:solidFill>
                  <a:srgbClr val="C00000"/>
                </a:solidFill>
              </a:rPr>
              <a:t>f</a:t>
            </a:r>
            <a:r>
              <a:rPr altLang="en-IN" b="1" sz="3700" lang="en-US">
                <a:solidFill>
                  <a:srgbClr val="C00000"/>
                </a:solidFill>
              </a:rPr>
              <a:t> </a:t>
            </a:r>
            <a:r>
              <a:rPr altLang="en-IN" b="1" sz="3700" lang="en-US">
                <a:solidFill>
                  <a:srgbClr val="C00000"/>
                </a:solidFill>
              </a:rPr>
              <a:t>h</a:t>
            </a:r>
            <a:r>
              <a:rPr altLang="en-IN" b="1" sz="3700" lang="en-US">
                <a:solidFill>
                  <a:srgbClr val="C00000"/>
                </a:solidFill>
              </a:rPr>
              <a:t>y</a:t>
            </a:r>
            <a:r>
              <a:rPr altLang="en-IN" b="1" sz="3700" lang="en-US">
                <a:solidFill>
                  <a:srgbClr val="C00000"/>
                </a:solidFill>
              </a:rPr>
              <a:t>d</a:t>
            </a:r>
            <a:r>
              <a:rPr altLang="en-IN" b="1" sz="3700" lang="en-US">
                <a:solidFill>
                  <a:srgbClr val="C00000"/>
                </a:solidFill>
              </a:rPr>
              <a:t>r</a:t>
            </a:r>
            <a:r>
              <a:rPr altLang="en-IN" b="1" sz="3700" lang="en-US">
                <a:solidFill>
                  <a:srgbClr val="C00000"/>
                </a:solidFill>
              </a:rPr>
              <a:t>o</a:t>
            </a:r>
            <a:r>
              <a:rPr altLang="en-IN" b="1" sz="3700" lang="en-US">
                <a:solidFill>
                  <a:srgbClr val="C00000"/>
                </a:solidFill>
              </a:rPr>
              <a:t>l</a:t>
            </a:r>
            <a:r>
              <a:rPr altLang="en-IN" b="1" sz="3700" lang="en-US">
                <a:solidFill>
                  <a:srgbClr val="C00000"/>
                </a:solidFill>
              </a:rPr>
              <a:t>y</a:t>
            </a:r>
            <a:r>
              <a:rPr altLang="en-IN" b="1" sz="3700" lang="en-US">
                <a:solidFill>
                  <a:srgbClr val="C00000"/>
                </a:solidFill>
              </a:rPr>
              <a:t>s</a:t>
            </a:r>
            <a:r>
              <a:rPr altLang="en-IN" b="1" sz="3700" lang="en-US">
                <a:solidFill>
                  <a:srgbClr val="C00000"/>
                </a:solidFill>
              </a:rPr>
              <a:t>i</a:t>
            </a:r>
            <a:r>
              <a:rPr altLang="en-IN" b="1" sz="3700" lang="en-US">
                <a:solidFill>
                  <a:srgbClr val="C00000"/>
                </a:solidFill>
              </a:rPr>
              <a:t>s</a:t>
            </a:r>
            <a:endParaRPr b="1" sz="3700" lang="en-GB">
              <a:solidFill>
                <a:srgbClr val="C00000"/>
              </a:solidFill>
            </a:endParaRPr>
          </a:p>
        </p:txBody>
      </p:sp>
      <p:sp>
        <p:nvSpPr>
          <p:cNvPr id="1048593" name=""/>
          <p:cNvSpPr>
            <a:spLocks noGrp="1"/>
          </p:cNvSpPr>
          <p:nvPr>
            <p:ph idx="1"/>
          </p:nvPr>
        </p:nvSpPr>
        <p:spPr/>
        <p:txBody>
          <a:bodyPr/>
          <a:p>
            <a:endParaRPr lang="en-GB"/>
          </a:p>
        </p:txBody>
      </p:sp>
      <p:pic>
        <p:nvPicPr>
          <p:cNvPr id="2097153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0" y="1690688"/>
            <a:ext cx="9144000" cy="2759431"/>
          </a:xfrm>
          <a:prstGeom prst="rect"/>
        </p:spPr>
      </p:pic>
      <p:pic>
        <p:nvPicPr>
          <p:cNvPr id="2097154" name=""/>
          <p:cNvPicPr>
            <a:picLocks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 rot="0">
            <a:off x="-263021" y="4450119"/>
            <a:ext cx="9144000" cy="2331537"/>
          </a:xfrm>
          <a:prstGeom prst="rect"/>
        </p:spPr>
      </p:pic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1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0" name="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en-IN" b="1" sz="4300" lang="en-US">
                <a:solidFill>
                  <a:srgbClr val="C00000"/>
                </a:solidFill>
              </a:rPr>
              <a:t>E</a:t>
            </a:r>
            <a:r>
              <a:rPr altLang="en-IN" b="1" sz="4300" lang="en-US">
                <a:solidFill>
                  <a:srgbClr val="C00000"/>
                </a:solidFill>
              </a:rPr>
              <a:t>x</a:t>
            </a:r>
            <a:r>
              <a:rPr altLang="en-IN" b="1" sz="4300" lang="en-US">
                <a:solidFill>
                  <a:srgbClr val="C00000"/>
                </a:solidFill>
              </a:rPr>
              <a:t>p</a:t>
            </a:r>
            <a:r>
              <a:rPr altLang="en-IN" b="1" sz="4300" lang="en-US">
                <a:solidFill>
                  <a:srgbClr val="C00000"/>
                </a:solidFill>
              </a:rPr>
              <a:t>r</a:t>
            </a:r>
            <a:r>
              <a:rPr altLang="en-IN" b="1" sz="4300" lang="en-US">
                <a:solidFill>
                  <a:srgbClr val="C00000"/>
                </a:solidFill>
              </a:rPr>
              <a:t>e</a:t>
            </a:r>
            <a:r>
              <a:rPr altLang="en-IN" b="1" sz="4300" lang="en-US">
                <a:solidFill>
                  <a:srgbClr val="C00000"/>
                </a:solidFill>
              </a:rPr>
              <a:t>s</a:t>
            </a:r>
            <a:r>
              <a:rPr altLang="en-IN" b="1" sz="4300" lang="en-US">
                <a:solidFill>
                  <a:srgbClr val="C00000"/>
                </a:solidFill>
              </a:rPr>
              <a:t>s</a:t>
            </a:r>
            <a:r>
              <a:rPr altLang="en-IN" b="1" sz="4300" lang="en-US">
                <a:solidFill>
                  <a:srgbClr val="C00000"/>
                </a:solidFill>
              </a:rPr>
              <a:t>ion</a:t>
            </a:r>
            <a:r>
              <a:rPr altLang="en-IN" b="1" sz="4300" lang="en-US">
                <a:solidFill>
                  <a:srgbClr val="C00000"/>
                </a:solidFill>
              </a:rPr>
              <a:t> </a:t>
            </a:r>
            <a:r>
              <a:rPr altLang="en-IN" b="1" sz="4300" lang="en-US">
                <a:solidFill>
                  <a:srgbClr val="C00000"/>
                </a:solidFill>
              </a:rPr>
              <a:t>f</a:t>
            </a:r>
            <a:r>
              <a:rPr altLang="en-IN" b="1" sz="4300" lang="en-US">
                <a:solidFill>
                  <a:srgbClr val="C00000"/>
                </a:solidFill>
              </a:rPr>
              <a:t>o</a:t>
            </a:r>
            <a:r>
              <a:rPr altLang="en-IN" b="1" sz="4300" lang="en-US">
                <a:solidFill>
                  <a:srgbClr val="C00000"/>
                </a:solidFill>
              </a:rPr>
              <a:t>r</a:t>
            </a:r>
            <a:r>
              <a:rPr altLang="en-IN" b="1" sz="4300" lang="en-US">
                <a:solidFill>
                  <a:srgbClr val="C00000"/>
                </a:solidFill>
              </a:rPr>
              <a:t> </a:t>
            </a:r>
            <a:r>
              <a:rPr altLang="en-IN" b="1" sz="4300" lang="en-US">
                <a:solidFill>
                  <a:srgbClr val="C00000"/>
                </a:solidFill>
              </a:rPr>
              <a:t>p</a:t>
            </a:r>
            <a:r>
              <a:rPr altLang="en-IN" b="1" sz="4300" lang="en-US">
                <a:solidFill>
                  <a:srgbClr val="C00000"/>
                </a:solidFill>
              </a:rPr>
              <a:t>H</a:t>
            </a:r>
            <a:endParaRPr b="1" sz="4300" lang="en-GB">
              <a:solidFill>
                <a:srgbClr val="C00000"/>
              </a:solidFill>
            </a:endParaRPr>
          </a:p>
        </p:txBody>
      </p:sp>
      <p:sp>
        <p:nvSpPr>
          <p:cNvPr id="1048591" name=""/>
          <p:cNvSpPr>
            <a:spLocks noGrp="1"/>
          </p:cNvSpPr>
          <p:nvPr>
            <p:ph idx="1"/>
          </p:nvPr>
        </p:nvSpPr>
        <p:spPr/>
        <p:txBody>
          <a:bodyPr/>
          <a:p>
            <a:endParaRPr lang="en-GB"/>
          </a:p>
        </p:txBody>
      </p:sp>
      <p:pic>
        <p:nvPicPr>
          <p:cNvPr id="2097152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0" y="1690689"/>
            <a:ext cx="9144000" cy="4055497"/>
          </a:xfrm>
          <a:prstGeom prst="rect"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theme/theme2.xml><?xml version="1.0" encoding="utf-8"?>
<a:theme xmlns:a="http://schemas.openxmlformats.org/drawingml/2006/main" name="Office 主题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Properties xmlns="http://schemas.openxmlformats.org/officeDocument/2006/extended-properties">
  <Application>WPS Office</Application>
  <ScaleCrop>0</ScaleCrop>
  <LinksUpToDate>0</LinksUpToDate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creator>Redmi Note 8 Pro</dc:creator>
  <dcterms:created xsi:type="dcterms:W3CDTF">2015-04-21T18:30:45Z</dcterms:created>
  <dcterms:modified xsi:type="dcterms:W3CDTF">2021-01-28T13:36:46Z</dcterms:modified>
</cp:coreProperties>
</file>